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6"/>
  </p:notesMasterIdLst>
  <p:sldIdLst>
    <p:sldId id="265" r:id="rId2"/>
    <p:sldId id="264" r:id="rId3"/>
    <p:sldId id="266" r:id="rId4"/>
    <p:sldId id="267" r:id="rId5"/>
  </p:sldIdLst>
  <p:sldSz cx="12192000" cy="6858000"/>
  <p:notesSz cx="6858000" cy="9144000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DB00ED8A-AF58-498D-86D5-08F9BC327256}" v="17" dt="2026-10-19T07:56:16.557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72" autoAdjust="0"/>
    <p:restoredTop sz="94660"/>
  </p:normalViewPr>
  <p:slideViewPr>
    <p:cSldViewPr snapToGrid="0">
      <p:cViewPr varScale="1">
        <p:scale>
          <a:sx n="78" d="100"/>
          <a:sy n="78" d="100"/>
        </p:scale>
        <p:origin x="878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12" Type="http://schemas.microsoft.com/office/2015/10/relationships/revisionInfo" Target="revisionInfo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11" Type="http://schemas.microsoft.com/office/2016/11/relationships/changesInfo" Target="changesInfos/changesInfo1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Jaspert, Marcel" userId="1025dd4c-8328-4a6c-bf5e-fa9ae29130e2" providerId="ADAL" clId="{92E91B3D-1C44-47A1-B514-58F5E9904185}"/>
    <pc:docChg chg="undo custSel modSld">
      <pc:chgData name="Jaspert, Marcel" userId="1025dd4c-8328-4a6c-bf5e-fa9ae29130e2" providerId="ADAL" clId="{92E91B3D-1C44-47A1-B514-58F5E9904185}" dt="2026-10-19T08:13:26.255" v="470" actId="1076"/>
      <pc:docMkLst>
        <pc:docMk/>
      </pc:docMkLst>
      <pc:sldChg chg="addSp delSp modSp mod">
        <pc:chgData name="Jaspert, Marcel" userId="1025dd4c-8328-4a6c-bf5e-fa9ae29130e2" providerId="ADAL" clId="{92E91B3D-1C44-47A1-B514-58F5E9904185}" dt="2026-10-19T08:00:34.023" v="460" actId="1076"/>
        <pc:sldMkLst>
          <pc:docMk/>
          <pc:sldMk cId="3377644484" sldId="264"/>
        </pc:sldMkLst>
        <pc:spChg chg="mod">
          <ac:chgData name="Jaspert, Marcel" userId="1025dd4c-8328-4a6c-bf5e-fa9ae29130e2" providerId="ADAL" clId="{92E91B3D-1C44-47A1-B514-58F5E9904185}" dt="2026-10-19T08:00:34.023" v="460" actId="1076"/>
          <ac:spMkLst>
            <pc:docMk/>
            <pc:sldMk cId="3377644484" sldId="264"/>
            <ac:spMk id="3" creationId="{66C200C3-52B7-0861-146F-26EECF41F241}"/>
          </ac:spMkLst>
        </pc:spChg>
        <pc:spChg chg="mod">
          <ac:chgData name="Jaspert, Marcel" userId="1025dd4c-8328-4a6c-bf5e-fa9ae29130e2" providerId="ADAL" clId="{92E91B3D-1C44-47A1-B514-58F5E9904185}" dt="2026-10-19T07:22:44.141" v="424" actId="20577"/>
          <ac:spMkLst>
            <pc:docMk/>
            <pc:sldMk cId="3377644484" sldId="264"/>
            <ac:spMk id="17" creationId="{91795C65-56D4-55E8-8FB3-1E794948D48C}"/>
          </ac:spMkLst>
        </pc:spChg>
        <pc:picChg chg="mod">
          <ac:chgData name="Jaspert, Marcel" userId="1025dd4c-8328-4a6c-bf5e-fa9ae29130e2" providerId="ADAL" clId="{92E91B3D-1C44-47A1-B514-58F5E9904185}" dt="2026-10-16T14:33:44.987" v="333"/>
          <ac:picMkLst>
            <pc:docMk/>
            <pc:sldMk cId="3377644484" sldId="264"/>
            <ac:picMk id="69" creationId="{125BC8CB-3E77-3C89-0AB4-E03AD76F9A81}"/>
          </ac:picMkLst>
        </pc:picChg>
        <pc:picChg chg="mod">
          <ac:chgData name="Jaspert, Marcel" userId="1025dd4c-8328-4a6c-bf5e-fa9ae29130e2" providerId="ADAL" clId="{92E91B3D-1C44-47A1-B514-58F5E9904185}" dt="2026-10-16T14:33:44.987" v="333"/>
          <ac:picMkLst>
            <pc:docMk/>
            <pc:sldMk cId="3377644484" sldId="264"/>
            <ac:picMk id="70" creationId="{0331106E-9996-BC1B-8E12-CFE4E3853189}"/>
          </ac:picMkLst>
        </pc:picChg>
        <pc:picChg chg="mod">
          <ac:chgData name="Jaspert, Marcel" userId="1025dd4c-8328-4a6c-bf5e-fa9ae29130e2" providerId="ADAL" clId="{92E91B3D-1C44-47A1-B514-58F5E9904185}" dt="2026-10-16T14:33:44.987" v="333"/>
          <ac:picMkLst>
            <pc:docMk/>
            <pc:sldMk cId="3377644484" sldId="264"/>
            <ac:picMk id="71" creationId="{3892ECA0-D7F1-8E62-20E4-0A6C655A8616}"/>
          </ac:picMkLst>
        </pc:picChg>
        <pc:picChg chg="mod">
          <ac:chgData name="Jaspert, Marcel" userId="1025dd4c-8328-4a6c-bf5e-fa9ae29130e2" providerId="ADAL" clId="{92E91B3D-1C44-47A1-B514-58F5E9904185}" dt="2026-10-16T14:33:44.987" v="333"/>
          <ac:picMkLst>
            <pc:docMk/>
            <pc:sldMk cId="3377644484" sldId="264"/>
            <ac:picMk id="72" creationId="{3DE262AC-A9BB-ED0F-190C-47A81205C90D}"/>
          </ac:picMkLst>
        </pc:picChg>
        <pc:picChg chg="mod">
          <ac:chgData name="Jaspert, Marcel" userId="1025dd4c-8328-4a6c-bf5e-fa9ae29130e2" providerId="ADAL" clId="{92E91B3D-1C44-47A1-B514-58F5E9904185}" dt="2026-10-16T14:33:44.987" v="333"/>
          <ac:picMkLst>
            <pc:docMk/>
            <pc:sldMk cId="3377644484" sldId="264"/>
            <ac:picMk id="73" creationId="{AA1A5B94-5F06-9B2D-B5DA-D6EEBE2C8F5B}"/>
          </ac:picMkLst>
        </pc:picChg>
        <pc:picChg chg="mod">
          <ac:chgData name="Jaspert, Marcel" userId="1025dd4c-8328-4a6c-bf5e-fa9ae29130e2" providerId="ADAL" clId="{92E91B3D-1C44-47A1-B514-58F5E9904185}" dt="2026-10-16T14:33:44.987" v="333"/>
          <ac:picMkLst>
            <pc:docMk/>
            <pc:sldMk cId="3377644484" sldId="264"/>
            <ac:picMk id="75" creationId="{C9E7A506-13DE-2853-BB3A-8D94A4F87AB6}"/>
          </ac:picMkLst>
        </pc:picChg>
        <pc:picChg chg="mod">
          <ac:chgData name="Jaspert, Marcel" userId="1025dd4c-8328-4a6c-bf5e-fa9ae29130e2" providerId="ADAL" clId="{92E91B3D-1C44-47A1-B514-58F5E9904185}" dt="2026-10-16T14:33:44.987" v="333"/>
          <ac:picMkLst>
            <pc:docMk/>
            <pc:sldMk cId="3377644484" sldId="264"/>
            <ac:picMk id="76" creationId="{8CB35578-4050-58C6-5888-0D68B80E8BE3}"/>
          </ac:picMkLst>
        </pc:picChg>
        <pc:picChg chg="mod">
          <ac:chgData name="Jaspert, Marcel" userId="1025dd4c-8328-4a6c-bf5e-fa9ae29130e2" providerId="ADAL" clId="{92E91B3D-1C44-47A1-B514-58F5E9904185}" dt="2026-10-16T14:33:44.987" v="333"/>
          <ac:picMkLst>
            <pc:docMk/>
            <pc:sldMk cId="3377644484" sldId="264"/>
            <ac:picMk id="77" creationId="{2212FB73-D8E8-D187-D5FD-3CE1400CEBA6}"/>
          </ac:picMkLst>
        </pc:picChg>
        <pc:picChg chg="mod">
          <ac:chgData name="Jaspert, Marcel" userId="1025dd4c-8328-4a6c-bf5e-fa9ae29130e2" providerId="ADAL" clId="{92E91B3D-1C44-47A1-B514-58F5E9904185}" dt="2026-10-16T14:33:44.987" v="333"/>
          <ac:picMkLst>
            <pc:docMk/>
            <pc:sldMk cId="3377644484" sldId="264"/>
            <ac:picMk id="79" creationId="{19DF4207-D971-890C-9121-42CB8AC10BCA}"/>
          </ac:picMkLst>
        </pc:picChg>
        <pc:picChg chg="mod">
          <ac:chgData name="Jaspert, Marcel" userId="1025dd4c-8328-4a6c-bf5e-fa9ae29130e2" providerId="ADAL" clId="{92E91B3D-1C44-47A1-B514-58F5E9904185}" dt="2026-10-16T14:33:44.987" v="333"/>
          <ac:picMkLst>
            <pc:docMk/>
            <pc:sldMk cId="3377644484" sldId="264"/>
            <ac:picMk id="81" creationId="{23B408B0-8175-446E-D316-734D05E9E0F5}"/>
          </ac:picMkLst>
        </pc:picChg>
      </pc:sldChg>
      <pc:sldChg chg="addSp delSp modSp mod">
        <pc:chgData name="Jaspert, Marcel" userId="1025dd4c-8328-4a6c-bf5e-fa9ae29130e2" providerId="ADAL" clId="{92E91B3D-1C44-47A1-B514-58F5E9904185}" dt="2026-10-19T08:00:44.731" v="462" actId="1076"/>
        <pc:sldMkLst>
          <pc:docMk/>
          <pc:sldMk cId="493001099" sldId="265"/>
        </pc:sldMkLst>
        <pc:spChg chg="mod">
          <ac:chgData name="Jaspert, Marcel" userId="1025dd4c-8328-4a6c-bf5e-fa9ae29130e2" providerId="ADAL" clId="{92E91B3D-1C44-47A1-B514-58F5E9904185}" dt="2026-10-19T08:00:44.731" v="462" actId="1076"/>
          <ac:spMkLst>
            <pc:docMk/>
            <pc:sldMk cId="493001099" sldId="265"/>
            <ac:spMk id="3" creationId="{17117483-6C17-9633-BAD3-ACDA6DC4FF0D}"/>
          </ac:spMkLst>
        </pc:spChg>
        <pc:spChg chg="mod">
          <ac:chgData name="Jaspert, Marcel" userId="1025dd4c-8328-4a6c-bf5e-fa9ae29130e2" providerId="ADAL" clId="{92E91B3D-1C44-47A1-B514-58F5E9904185}" dt="2026-10-19T07:20:48.462" v="366" actId="1076"/>
          <ac:spMkLst>
            <pc:docMk/>
            <pc:sldMk cId="493001099" sldId="265"/>
            <ac:spMk id="4" creationId="{6769D705-5FFC-4FAB-D933-8E1AB6DDDA0C}"/>
          </ac:spMkLst>
        </pc:spChg>
        <pc:spChg chg="mod">
          <ac:chgData name="Jaspert, Marcel" userId="1025dd4c-8328-4a6c-bf5e-fa9ae29130e2" providerId="ADAL" clId="{92E91B3D-1C44-47A1-B514-58F5E9904185}" dt="2026-10-16T08:41:58.992" v="8" actId="20577"/>
          <ac:spMkLst>
            <pc:docMk/>
            <pc:sldMk cId="493001099" sldId="265"/>
            <ac:spMk id="6" creationId="{E869EC77-F517-8640-8BF8-CA85A447D8E9}"/>
          </ac:spMkLst>
        </pc:spChg>
        <pc:spChg chg="add mod">
          <ac:chgData name="Jaspert, Marcel" userId="1025dd4c-8328-4a6c-bf5e-fa9ae29130e2" providerId="ADAL" clId="{92E91B3D-1C44-47A1-B514-58F5E9904185}" dt="2026-10-19T07:54:32" v="437" actId="1076"/>
          <ac:spMkLst>
            <pc:docMk/>
            <pc:sldMk cId="493001099" sldId="265"/>
            <ac:spMk id="7" creationId="{9E577DEA-84F5-9951-8DFD-E0498E2E88BD}"/>
          </ac:spMkLst>
        </pc:spChg>
        <pc:spChg chg="del">
          <ac:chgData name="Jaspert, Marcel" userId="1025dd4c-8328-4a6c-bf5e-fa9ae29130e2" providerId="ADAL" clId="{92E91B3D-1C44-47A1-B514-58F5E9904185}" dt="2026-10-19T07:54:26.255" v="436" actId="478"/>
          <ac:spMkLst>
            <pc:docMk/>
            <pc:sldMk cId="493001099" sldId="265"/>
            <ac:spMk id="17" creationId="{AD1945BA-C451-F307-32B7-2FB2FA2358A5}"/>
          </ac:spMkLst>
        </pc:spChg>
        <pc:grpChg chg="mod">
          <ac:chgData name="Jaspert, Marcel" userId="1025dd4c-8328-4a6c-bf5e-fa9ae29130e2" providerId="ADAL" clId="{92E91B3D-1C44-47A1-B514-58F5E9904185}" dt="2026-10-16T14:33:38.370" v="331" actId="1036"/>
          <ac:grpSpMkLst>
            <pc:docMk/>
            <pc:sldMk cId="493001099" sldId="265"/>
            <ac:grpSpMk id="5" creationId="{558BCB92-CEBA-35CA-6E9D-5D8D6B293237}"/>
          </ac:grpSpMkLst>
        </pc:grpChg>
        <pc:picChg chg="mod">
          <ac:chgData name="Jaspert, Marcel" userId="1025dd4c-8328-4a6c-bf5e-fa9ae29130e2" providerId="ADAL" clId="{92E91B3D-1C44-47A1-B514-58F5E9904185}" dt="2026-10-16T14:33:23.674" v="312"/>
          <ac:picMkLst>
            <pc:docMk/>
            <pc:sldMk cId="493001099" sldId="265"/>
            <ac:picMk id="10" creationId="{D12783FD-C505-EC20-C95F-69C670A687C5}"/>
          </ac:picMkLst>
        </pc:picChg>
        <pc:picChg chg="mod">
          <ac:chgData name="Jaspert, Marcel" userId="1025dd4c-8328-4a6c-bf5e-fa9ae29130e2" providerId="ADAL" clId="{92E91B3D-1C44-47A1-B514-58F5E9904185}" dt="2026-10-16T14:33:23.674" v="312"/>
          <ac:picMkLst>
            <pc:docMk/>
            <pc:sldMk cId="493001099" sldId="265"/>
            <ac:picMk id="12" creationId="{6F9E7A3D-F15B-37EA-601A-DDA6623C3193}"/>
          </ac:picMkLst>
        </pc:picChg>
        <pc:picChg chg="mod">
          <ac:chgData name="Jaspert, Marcel" userId="1025dd4c-8328-4a6c-bf5e-fa9ae29130e2" providerId="ADAL" clId="{92E91B3D-1C44-47A1-B514-58F5E9904185}" dt="2026-10-16T14:33:23.674" v="312"/>
          <ac:picMkLst>
            <pc:docMk/>
            <pc:sldMk cId="493001099" sldId="265"/>
            <ac:picMk id="13" creationId="{EB817E2C-0A9D-B27F-2B2A-0D1B84C7820F}"/>
          </ac:picMkLst>
        </pc:picChg>
        <pc:picChg chg="mod">
          <ac:chgData name="Jaspert, Marcel" userId="1025dd4c-8328-4a6c-bf5e-fa9ae29130e2" providerId="ADAL" clId="{92E91B3D-1C44-47A1-B514-58F5E9904185}" dt="2026-10-16T14:33:23.674" v="312"/>
          <ac:picMkLst>
            <pc:docMk/>
            <pc:sldMk cId="493001099" sldId="265"/>
            <ac:picMk id="14" creationId="{CDAA6F9F-401D-719F-2B62-71F4D69DC4DE}"/>
          </ac:picMkLst>
        </pc:picChg>
        <pc:picChg chg="mod">
          <ac:chgData name="Jaspert, Marcel" userId="1025dd4c-8328-4a6c-bf5e-fa9ae29130e2" providerId="ADAL" clId="{92E91B3D-1C44-47A1-B514-58F5E9904185}" dt="2026-10-16T14:33:23.674" v="312"/>
          <ac:picMkLst>
            <pc:docMk/>
            <pc:sldMk cId="493001099" sldId="265"/>
            <ac:picMk id="16" creationId="{AFC2E11D-A150-9C5D-F377-14DF2DA652BB}"/>
          </ac:picMkLst>
        </pc:picChg>
        <pc:picChg chg="mod">
          <ac:chgData name="Jaspert, Marcel" userId="1025dd4c-8328-4a6c-bf5e-fa9ae29130e2" providerId="ADAL" clId="{92E91B3D-1C44-47A1-B514-58F5E9904185}" dt="2026-10-16T14:33:23.674" v="312"/>
          <ac:picMkLst>
            <pc:docMk/>
            <pc:sldMk cId="493001099" sldId="265"/>
            <ac:picMk id="19" creationId="{308222C2-561D-FFC0-A71A-E677BDD50EEE}"/>
          </ac:picMkLst>
        </pc:picChg>
        <pc:picChg chg="mod">
          <ac:chgData name="Jaspert, Marcel" userId="1025dd4c-8328-4a6c-bf5e-fa9ae29130e2" providerId="ADAL" clId="{92E91B3D-1C44-47A1-B514-58F5E9904185}" dt="2026-10-16T14:33:23.674" v="312"/>
          <ac:picMkLst>
            <pc:docMk/>
            <pc:sldMk cId="493001099" sldId="265"/>
            <ac:picMk id="26" creationId="{1C2CD1B9-315D-5712-D997-C6A747785B50}"/>
          </ac:picMkLst>
        </pc:picChg>
        <pc:picChg chg="mod">
          <ac:chgData name="Jaspert, Marcel" userId="1025dd4c-8328-4a6c-bf5e-fa9ae29130e2" providerId="ADAL" clId="{92E91B3D-1C44-47A1-B514-58F5E9904185}" dt="2026-10-16T14:33:23.674" v="312"/>
          <ac:picMkLst>
            <pc:docMk/>
            <pc:sldMk cId="493001099" sldId="265"/>
            <ac:picMk id="27" creationId="{58254B18-3644-11B4-C9B5-1996B1FB5D03}"/>
          </ac:picMkLst>
        </pc:picChg>
        <pc:picChg chg="mod">
          <ac:chgData name="Jaspert, Marcel" userId="1025dd4c-8328-4a6c-bf5e-fa9ae29130e2" providerId="ADAL" clId="{92E91B3D-1C44-47A1-B514-58F5E9904185}" dt="2026-10-16T14:33:23.674" v="312"/>
          <ac:picMkLst>
            <pc:docMk/>
            <pc:sldMk cId="493001099" sldId="265"/>
            <ac:picMk id="31" creationId="{671CD33B-FBA2-7E28-1DEB-22EE00B4240E}"/>
          </ac:picMkLst>
        </pc:picChg>
        <pc:picChg chg="mod">
          <ac:chgData name="Jaspert, Marcel" userId="1025dd4c-8328-4a6c-bf5e-fa9ae29130e2" providerId="ADAL" clId="{92E91B3D-1C44-47A1-B514-58F5E9904185}" dt="2026-10-16T14:33:23.674" v="312"/>
          <ac:picMkLst>
            <pc:docMk/>
            <pc:sldMk cId="493001099" sldId="265"/>
            <ac:picMk id="33" creationId="{9736CEFC-8F95-21A9-CD01-26D2F7ACAF7E}"/>
          </ac:picMkLst>
        </pc:picChg>
      </pc:sldChg>
      <pc:sldChg chg="addSp delSp modSp mod">
        <pc:chgData name="Jaspert, Marcel" userId="1025dd4c-8328-4a6c-bf5e-fa9ae29130e2" providerId="ADAL" clId="{92E91B3D-1C44-47A1-B514-58F5E9904185}" dt="2026-10-19T08:00:41.017" v="461" actId="1076"/>
        <pc:sldMkLst>
          <pc:docMk/>
          <pc:sldMk cId="3700034889" sldId="266"/>
        </pc:sldMkLst>
        <pc:spChg chg="mod">
          <ac:chgData name="Jaspert, Marcel" userId="1025dd4c-8328-4a6c-bf5e-fa9ae29130e2" providerId="ADAL" clId="{92E91B3D-1C44-47A1-B514-58F5E9904185}" dt="2026-10-19T08:00:41.017" v="461" actId="1076"/>
          <ac:spMkLst>
            <pc:docMk/>
            <pc:sldMk cId="3700034889" sldId="266"/>
            <ac:spMk id="3" creationId="{25E7D346-34EF-E1DF-89EE-A4D4570E6986}"/>
          </ac:spMkLst>
        </pc:spChg>
        <pc:spChg chg="mod">
          <ac:chgData name="Jaspert, Marcel" userId="1025dd4c-8328-4a6c-bf5e-fa9ae29130e2" providerId="ADAL" clId="{92E91B3D-1C44-47A1-B514-58F5E9904185}" dt="2026-10-16T08:42:16.650" v="9" actId="20577"/>
          <ac:spMkLst>
            <pc:docMk/>
            <pc:sldMk cId="3700034889" sldId="266"/>
            <ac:spMk id="6" creationId="{AF1E40E9-0CF4-148C-1982-5FFD1CB13A00}"/>
          </ac:spMkLst>
        </pc:spChg>
        <pc:spChg chg="add del mod">
          <ac:chgData name="Jaspert, Marcel" userId="1025dd4c-8328-4a6c-bf5e-fa9ae29130e2" providerId="ADAL" clId="{92E91B3D-1C44-47A1-B514-58F5E9904185}" dt="2026-10-19T07:23:04.198" v="428" actId="478"/>
          <ac:spMkLst>
            <pc:docMk/>
            <pc:sldMk cId="3700034889" sldId="266"/>
            <ac:spMk id="9" creationId="{9A59E836-2A38-C6F8-1520-BC39713812AE}"/>
          </ac:spMkLst>
        </pc:spChg>
        <pc:spChg chg="del">
          <ac:chgData name="Jaspert, Marcel" userId="1025dd4c-8328-4a6c-bf5e-fa9ae29130e2" providerId="ADAL" clId="{92E91B3D-1C44-47A1-B514-58F5E9904185}" dt="2026-10-19T07:23:06.798" v="429" actId="478"/>
          <ac:spMkLst>
            <pc:docMk/>
            <pc:sldMk cId="3700034889" sldId="266"/>
            <ac:spMk id="17" creationId="{61E31897-7DE7-F245-6B36-1B32C363E25E}"/>
          </ac:spMkLst>
        </pc:spChg>
        <pc:spChg chg="add">
          <ac:chgData name="Jaspert, Marcel" userId="1025dd4c-8328-4a6c-bf5e-fa9ae29130e2" providerId="ADAL" clId="{92E91B3D-1C44-47A1-B514-58F5E9904185}" dt="2026-10-19T07:23:07.066" v="430" actId="22"/>
          <ac:spMkLst>
            <pc:docMk/>
            <pc:sldMk cId="3700034889" sldId="266"/>
            <ac:spMk id="18" creationId="{DFBB5A9A-FBFB-7672-110A-E971202AD55B}"/>
          </ac:spMkLst>
        </pc:spChg>
        <pc:picChg chg="mod">
          <ac:chgData name="Jaspert, Marcel" userId="1025dd4c-8328-4a6c-bf5e-fa9ae29130e2" providerId="ADAL" clId="{92E91B3D-1C44-47A1-B514-58F5E9904185}" dt="2026-10-16T14:33:59.574" v="347"/>
          <ac:picMkLst>
            <pc:docMk/>
            <pc:sldMk cId="3700034889" sldId="266"/>
            <ac:picMk id="12" creationId="{A7B398E0-4682-D5F3-A361-CB537B74D789}"/>
          </ac:picMkLst>
        </pc:picChg>
        <pc:picChg chg="mod">
          <ac:chgData name="Jaspert, Marcel" userId="1025dd4c-8328-4a6c-bf5e-fa9ae29130e2" providerId="ADAL" clId="{92E91B3D-1C44-47A1-B514-58F5E9904185}" dt="2026-10-16T14:33:59.574" v="347"/>
          <ac:picMkLst>
            <pc:docMk/>
            <pc:sldMk cId="3700034889" sldId="266"/>
            <ac:picMk id="13" creationId="{3E91CC99-1049-1421-5FDA-647B36AA347B}"/>
          </ac:picMkLst>
        </pc:picChg>
        <pc:picChg chg="mod">
          <ac:chgData name="Jaspert, Marcel" userId="1025dd4c-8328-4a6c-bf5e-fa9ae29130e2" providerId="ADAL" clId="{92E91B3D-1C44-47A1-B514-58F5E9904185}" dt="2026-10-16T14:33:59.574" v="347"/>
          <ac:picMkLst>
            <pc:docMk/>
            <pc:sldMk cId="3700034889" sldId="266"/>
            <ac:picMk id="14" creationId="{E41B1833-D29B-3410-2CAB-D27ADE85F4D1}"/>
          </ac:picMkLst>
        </pc:picChg>
        <pc:picChg chg="mod">
          <ac:chgData name="Jaspert, Marcel" userId="1025dd4c-8328-4a6c-bf5e-fa9ae29130e2" providerId="ADAL" clId="{92E91B3D-1C44-47A1-B514-58F5E9904185}" dt="2026-10-16T14:33:59.574" v="347"/>
          <ac:picMkLst>
            <pc:docMk/>
            <pc:sldMk cId="3700034889" sldId="266"/>
            <ac:picMk id="16" creationId="{E5DCDB4D-1763-3347-1939-24B0F3438933}"/>
          </ac:picMkLst>
        </pc:picChg>
        <pc:picChg chg="mod">
          <ac:chgData name="Jaspert, Marcel" userId="1025dd4c-8328-4a6c-bf5e-fa9ae29130e2" providerId="ADAL" clId="{92E91B3D-1C44-47A1-B514-58F5E9904185}" dt="2026-10-16T14:33:59.574" v="347"/>
          <ac:picMkLst>
            <pc:docMk/>
            <pc:sldMk cId="3700034889" sldId="266"/>
            <ac:picMk id="19" creationId="{EA9D1610-62E7-A830-3347-C161F43F5285}"/>
          </ac:picMkLst>
        </pc:picChg>
        <pc:picChg chg="mod">
          <ac:chgData name="Jaspert, Marcel" userId="1025dd4c-8328-4a6c-bf5e-fa9ae29130e2" providerId="ADAL" clId="{92E91B3D-1C44-47A1-B514-58F5E9904185}" dt="2026-10-16T14:33:59.574" v="347"/>
          <ac:picMkLst>
            <pc:docMk/>
            <pc:sldMk cId="3700034889" sldId="266"/>
            <ac:picMk id="21" creationId="{A5EA0BD0-A2B1-7F7F-72F8-3FD8AC0A4C7C}"/>
          </ac:picMkLst>
        </pc:picChg>
        <pc:picChg chg="mod">
          <ac:chgData name="Jaspert, Marcel" userId="1025dd4c-8328-4a6c-bf5e-fa9ae29130e2" providerId="ADAL" clId="{92E91B3D-1C44-47A1-B514-58F5E9904185}" dt="2026-10-16T14:33:59.574" v="347"/>
          <ac:picMkLst>
            <pc:docMk/>
            <pc:sldMk cId="3700034889" sldId="266"/>
            <ac:picMk id="25" creationId="{A84D6096-79D9-129A-A634-9C8F63134846}"/>
          </ac:picMkLst>
        </pc:picChg>
        <pc:picChg chg="mod">
          <ac:chgData name="Jaspert, Marcel" userId="1025dd4c-8328-4a6c-bf5e-fa9ae29130e2" providerId="ADAL" clId="{92E91B3D-1C44-47A1-B514-58F5E9904185}" dt="2026-10-16T14:33:59.574" v="347"/>
          <ac:picMkLst>
            <pc:docMk/>
            <pc:sldMk cId="3700034889" sldId="266"/>
            <ac:picMk id="26" creationId="{9EC10016-EA39-10CC-94DB-DF61BA7E9323}"/>
          </ac:picMkLst>
        </pc:picChg>
        <pc:picChg chg="mod">
          <ac:chgData name="Jaspert, Marcel" userId="1025dd4c-8328-4a6c-bf5e-fa9ae29130e2" providerId="ADAL" clId="{92E91B3D-1C44-47A1-B514-58F5E9904185}" dt="2026-10-16T14:33:59.574" v="347"/>
          <ac:picMkLst>
            <pc:docMk/>
            <pc:sldMk cId="3700034889" sldId="266"/>
            <ac:picMk id="31" creationId="{734DAE2A-4584-6485-3156-08C805F3900E}"/>
          </ac:picMkLst>
        </pc:picChg>
        <pc:picChg chg="mod">
          <ac:chgData name="Jaspert, Marcel" userId="1025dd4c-8328-4a6c-bf5e-fa9ae29130e2" providerId="ADAL" clId="{92E91B3D-1C44-47A1-B514-58F5E9904185}" dt="2026-10-16T14:33:59.574" v="347"/>
          <ac:picMkLst>
            <pc:docMk/>
            <pc:sldMk cId="3700034889" sldId="266"/>
            <ac:picMk id="33" creationId="{B16DC191-42A3-8880-58A5-CD4E7769180C}"/>
          </ac:picMkLst>
        </pc:picChg>
      </pc:sldChg>
      <pc:sldChg chg="addSp delSp modSp mod">
        <pc:chgData name="Jaspert, Marcel" userId="1025dd4c-8328-4a6c-bf5e-fa9ae29130e2" providerId="ADAL" clId="{92E91B3D-1C44-47A1-B514-58F5E9904185}" dt="2026-10-19T08:13:26.255" v="470" actId="1076"/>
        <pc:sldMkLst>
          <pc:docMk/>
          <pc:sldMk cId="3394932290" sldId="267"/>
        </pc:sldMkLst>
        <pc:spChg chg="del">
          <ac:chgData name="Jaspert, Marcel" userId="1025dd4c-8328-4a6c-bf5e-fa9ae29130e2" providerId="ADAL" clId="{92E91B3D-1C44-47A1-B514-58F5E9904185}" dt="2026-10-19T07:58:00.453" v="455" actId="478"/>
          <ac:spMkLst>
            <pc:docMk/>
            <pc:sldMk cId="3394932290" sldId="267"/>
            <ac:spMk id="3" creationId="{47401E09-6109-DCF5-79E7-6034F999003F}"/>
          </ac:spMkLst>
        </pc:spChg>
        <pc:spChg chg="add mod ord">
          <ac:chgData name="Jaspert, Marcel" userId="1025dd4c-8328-4a6c-bf5e-fa9ae29130e2" providerId="ADAL" clId="{92E91B3D-1C44-47A1-B514-58F5E9904185}" dt="2026-10-19T08:13:19.077" v="469" actId="171"/>
          <ac:spMkLst>
            <pc:docMk/>
            <pc:sldMk cId="3394932290" sldId="267"/>
            <ac:spMk id="3" creationId="{695BE625-9548-F150-7E46-B6D14DC6A783}"/>
          </ac:spMkLst>
        </pc:spChg>
        <pc:spChg chg="mod">
          <ac:chgData name="Jaspert, Marcel" userId="1025dd4c-8328-4a6c-bf5e-fa9ae29130e2" providerId="ADAL" clId="{92E91B3D-1C44-47A1-B514-58F5E9904185}" dt="2026-10-16T08:43:07.865" v="59" actId="20577"/>
          <ac:spMkLst>
            <pc:docMk/>
            <pc:sldMk cId="3394932290" sldId="267"/>
            <ac:spMk id="4" creationId="{C3A064DA-5AB7-4213-DFCF-53A6D59EA01C}"/>
          </ac:spMkLst>
        </pc:spChg>
        <pc:spChg chg="mod">
          <ac:chgData name="Jaspert, Marcel" userId="1025dd4c-8328-4a6c-bf5e-fa9ae29130e2" providerId="ADAL" clId="{92E91B3D-1C44-47A1-B514-58F5E9904185}" dt="2026-10-19T07:58:07.311" v="457" actId="14100"/>
          <ac:spMkLst>
            <pc:docMk/>
            <pc:sldMk cId="3394932290" sldId="267"/>
            <ac:spMk id="6" creationId="{65EC5D20-D1D4-32DF-DC63-265857EC322B}"/>
          </ac:spMkLst>
        </pc:spChg>
        <pc:spChg chg="add">
          <ac:chgData name="Jaspert, Marcel" userId="1025dd4c-8328-4a6c-bf5e-fa9ae29130e2" providerId="ADAL" clId="{92E91B3D-1C44-47A1-B514-58F5E9904185}" dt="2026-10-19T07:23:16.277" v="432" actId="22"/>
          <ac:spMkLst>
            <pc:docMk/>
            <pc:sldMk cId="3394932290" sldId="267"/>
            <ac:spMk id="9" creationId="{772EBBBB-AA3F-4D54-BBD1-C89BC4880E9A}"/>
          </ac:spMkLst>
        </pc:spChg>
        <pc:spChg chg="del">
          <ac:chgData name="Jaspert, Marcel" userId="1025dd4c-8328-4a6c-bf5e-fa9ae29130e2" providerId="ADAL" clId="{92E91B3D-1C44-47A1-B514-58F5E9904185}" dt="2026-10-19T07:23:16.103" v="431" actId="478"/>
          <ac:spMkLst>
            <pc:docMk/>
            <pc:sldMk cId="3394932290" sldId="267"/>
            <ac:spMk id="17" creationId="{4A5B77ED-A6FD-7752-F98F-081EDB8381E6}"/>
          </ac:spMkLst>
        </pc:spChg>
        <pc:spChg chg="add mod">
          <ac:chgData name="Jaspert, Marcel" userId="1025dd4c-8328-4a6c-bf5e-fa9ae29130e2" providerId="ADAL" clId="{92E91B3D-1C44-47A1-B514-58F5E9904185}" dt="2026-10-19T08:13:26.255" v="470" actId="1076"/>
          <ac:spMkLst>
            <pc:docMk/>
            <pc:sldMk cId="3394932290" sldId="267"/>
            <ac:spMk id="22" creationId="{B461E594-B91C-9287-F06F-9D8E7646E857}"/>
          </ac:spMkLst>
        </pc:spChg>
        <pc:picChg chg="mod">
          <ac:chgData name="Jaspert, Marcel" userId="1025dd4c-8328-4a6c-bf5e-fa9ae29130e2" providerId="ADAL" clId="{92E91B3D-1C44-47A1-B514-58F5E9904185}" dt="2026-10-16T14:34:12.298" v="361"/>
          <ac:picMkLst>
            <pc:docMk/>
            <pc:sldMk cId="3394932290" sldId="267"/>
            <ac:picMk id="10" creationId="{8D574059-E6E2-B822-37C3-51B8C40ECDBF}"/>
          </ac:picMkLst>
        </pc:picChg>
        <pc:picChg chg="del">
          <ac:chgData name="Jaspert, Marcel" userId="1025dd4c-8328-4a6c-bf5e-fa9ae29130e2" providerId="ADAL" clId="{92E91B3D-1C44-47A1-B514-58F5E9904185}" dt="2026-10-19T07:58:02.023" v="456" actId="478"/>
          <ac:picMkLst>
            <pc:docMk/>
            <pc:sldMk cId="3394932290" sldId="267"/>
            <ac:picMk id="11" creationId="{3C6A141E-DA6B-5372-ED39-5D31BFD4583C}"/>
          </ac:picMkLst>
        </pc:picChg>
        <pc:picChg chg="mod">
          <ac:chgData name="Jaspert, Marcel" userId="1025dd4c-8328-4a6c-bf5e-fa9ae29130e2" providerId="ADAL" clId="{92E91B3D-1C44-47A1-B514-58F5E9904185}" dt="2026-10-16T14:34:12.298" v="361"/>
          <ac:picMkLst>
            <pc:docMk/>
            <pc:sldMk cId="3394932290" sldId="267"/>
            <ac:picMk id="12" creationId="{D89779E0-B7BB-9EA6-9C8F-B22FF8E50D34}"/>
          </ac:picMkLst>
        </pc:picChg>
        <pc:picChg chg="mod">
          <ac:chgData name="Jaspert, Marcel" userId="1025dd4c-8328-4a6c-bf5e-fa9ae29130e2" providerId="ADAL" clId="{92E91B3D-1C44-47A1-B514-58F5E9904185}" dt="2026-10-16T14:34:12.298" v="361"/>
          <ac:picMkLst>
            <pc:docMk/>
            <pc:sldMk cId="3394932290" sldId="267"/>
            <ac:picMk id="13" creationId="{67F2C3E0-72AE-AE2C-A40B-89D7C1010151}"/>
          </ac:picMkLst>
        </pc:picChg>
        <pc:picChg chg="mod">
          <ac:chgData name="Jaspert, Marcel" userId="1025dd4c-8328-4a6c-bf5e-fa9ae29130e2" providerId="ADAL" clId="{92E91B3D-1C44-47A1-B514-58F5E9904185}" dt="2026-10-16T14:34:12.298" v="361"/>
          <ac:picMkLst>
            <pc:docMk/>
            <pc:sldMk cId="3394932290" sldId="267"/>
            <ac:picMk id="14" creationId="{C5AE1FC3-07C5-7D24-B5BF-527D93EE648E}"/>
          </ac:picMkLst>
        </pc:picChg>
        <pc:picChg chg="add del mod">
          <ac:chgData name="Jaspert, Marcel" userId="1025dd4c-8328-4a6c-bf5e-fa9ae29130e2" providerId="ADAL" clId="{92E91B3D-1C44-47A1-B514-58F5E9904185}" dt="2026-10-19T07:56:28.464" v="441" actId="478"/>
          <ac:picMkLst>
            <pc:docMk/>
            <pc:sldMk cId="3394932290" sldId="267"/>
            <ac:picMk id="15" creationId="{FB392085-B848-9959-DB99-E3CA254B4F5B}"/>
          </ac:picMkLst>
        </pc:picChg>
        <pc:picChg chg="mod">
          <ac:chgData name="Jaspert, Marcel" userId="1025dd4c-8328-4a6c-bf5e-fa9ae29130e2" providerId="ADAL" clId="{92E91B3D-1C44-47A1-B514-58F5E9904185}" dt="2026-10-16T14:34:12.298" v="361"/>
          <ac:picMkLst>
            <pc:docMk/>
            <pc:sldMk cId="3394932290" sldId="267"/>
            <ac:picMk id="16" creationId="{A76735F3-3E61-02B1-7D23-48CC912213E6}"/>
          </ac:picMkLst>
        </pc:picChg>
        <pc:picChg chg="add mod">
          <ac:chgData name="Jaspert, Marcel" userId="1025dd4c-8328-4a6c-bf5e-fa9ae29130e2" providerId="ADAL" clId="{92E91B3D-1C44-47A1-B514-58F5E9904185}" dt="2026-10-19T07:57:57.270" v="454" actId="1076"/>
          <ac:picMkLst>
            <pc:docMk/>
            <pc:sldMk cId="3394932290" sldId="267"/>
            <ac:picMk id="18" creationId="{8BF6E1F0-3385-416A-A834-CDD1C88B2072}"/>
          </ac:picMkLst>
        </pc:picChg>
        <pc:picChg chg="mod">
          <ac:chgData name="Jaspert, Marcel" userId="1025dd4c-8328-4a6c-bf5e-fa9ae29130e2" providerId="ADAL" clId="{92E91B3D-1C44-47A1-B514-58F5E9904185}" dt="2026-10-16T14:34:12.298" v="361"/>
          <ac:picMkLst>
            <pc:docMk/>
            <pc:sldMk cId="3394932290" sldId="267"/>
            <ac:picMk id="19" creationId="{9F045413-6F20-92C7-D4CC-295B39863BF1}"/>
          </ac:picMkLst>
        </pc:picChg>
        <pc:picChg chg="mod">
          <ac:chgData name="Jaspert, Marcel" userId="1025dd4c-8328-4a6c-bf5e-fa9ae29130e2" providerId="ADAL" clId="{92E91B3D-1C44-47A1-B514-58F5E9904185}" dt="2026-10-16T14:34:12.298" v="361"/>
          <ac:picMkLst>
            <pc:docMk/>
            <pc:sldMk cId="3394932290" sldId="267"/>
            <ac:picMk id="21" creationId="{5106F001-3C93-2966-7FAA-BA2B891E694E}"/>
          </ac:picMkLst>
        </pc:picChg>
        <pc:picChg chg="mod">
          <ac:chgData name="Jaspert, Marcel" userId="1025dd4c-8328-4a6c-bf5e-fa9ae29130e2" providerId="ADAL" clId="{92E91B3D-1C44-47A1-B514-58F5E9904185}" dt="2026-10-16T14:34:12.298" v="361"/>
          <ac:picMkLst>
            <pc:docMk/>
            <pc:sldMk cId="3394932290" sldId="267"/>
            <ac:picMk id="23" creationId="{7BF403EA-8FEC-95D6-DF7D-0EDCFC6DB968}"/>
          </ac:picMkLst>
        </pc:picChg>
        <pc:picChg chg="mod">
          <ac:chgData name="Jaspert, Marcel" userId="1025dd4c-8328-4a6c-bf5e-fa9ae29130e2" providerId="ADAL" clId="{92E91B3D-1C44-47A1-B514-58F5E9904185}" dt="2026-10-16T14:34:12.298" v="361"/>
          <ac:picMkLst>
            <pc:docMk/>
            <pc:sldMk cId="3394932290" sldId="267"/>
            <ac:picMk id="25" creationId="{612FF164-543B-C576-2B22-19D466DC09C2}"/>
          </ac:picMkLst>
        </pc:picChg>
        <pc:picChg chg="mod">
          <ac:chgData name="Jaspert, Marcel" userId="1025dd4c-8328-4a6c-bf5e-fa9ae29130e2" providerId="ADAL" clId="{92E91B3D-1C44-47A1-B514-58F5E9904185}" dt="2026-10-16T14:34:12.298" v="361"/>
          <ac:picMkLst>
            <pc:docMk/>
            <pc:sldMk cId="3394932290" sldId="267"/>
            <ac:picMk id="33" creationId="{6DA109AB-8DFE-B726-A9B9-DEC3D33D4E74}"/>
          </ac:picMkLst>
        </pc:pic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0B27919-D601-4F99-8184-F4E2EC9A3D0C}" type="datetimeFigureOut">
              <a:rPr lang="de-DE" smtClean="0"/>
              <a:t>19.10.2026</a:t>
            </a:fld>
            <a:endParaRPr lang="de-DE"/>
          </a:p>
        </p:txBody>
      </p:sp>
      <p:sp>
        <p:nvSpPr>
          <p:cNvPr id="4" name="Folienbildplatzhalt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e-DE"/>
          </a:p>
        </p:txBody>
      </p:sp>
      <p:sp>
        <p:nvSpPr>
          <p:cNvPr id="5" name="Notizenplatzhalt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9440D81-6E20-465B-9DD3-CD151E0C6CDF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80388305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864C877-FA88-7650-68F4-AD5A60565E7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>
            <a:extLst>
              <a:ext uri="{FF2B5EF4-FFF2-40B4-BE49-F238E27FC236}">
                <a16:creationId xmlns:a16="http://schemas.microsoft.com/office/drawing/2014/main" id="{43F378DA-37C3-2F90-3A42-CC85989060A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>
            <a:extLst>
              <a:ext uri="{FF2B5EF4-FFF2-40B4-BE49-F238E27FC236}">
                <a16:creationId xmlns:a16="http://schemas.microsoft.com/office/drawing/2014/main" id="{B7D8E33A-F047-D59D-50CD-BA83B7D59F5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1438DE31-AFB4-A05D-9488-1BFC99DEEA9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F309D85-32E1-48D2-A70C-9143376DA6F9}" type="slidenum">
              <a:rPr lang="de-DE" smtClean="0"/>
              <a:t>1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840444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F309D85-32E1-48D2-A70C-9143376DA6F9}" type="slidenum">
              <a:rPr lang="de-DE" smtClean="0"/>
              <a:t>2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7055027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DAC6BBE-C06C-E15B-0567-81C52287E75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>
            <a:extLst>
              <a:ext uri="{FF2B5EF4-FFF2-40B4-BE49-F238E27FC236}">
                <a16:creationId xmlns:a16="http://schemas.microsoft.com/office/drawing/2014/main" id="{D7281261-6D0B-994B-FCA4-010D72E98A6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>
            <a:extLst>
              <a:ext uri="{FF2B5EF4-FFF2-40B4-BE49-F238E27FC236}">
                <a16:creationId xmlns:a16="http://schemas.microsoft.com/office/drawing/2014/main" id="{9AF76444-0B78-30D2-0D0D-26AE6AACF06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FA484D9B-20DD-06CD-721A-112A95FD38F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F309D85-32E1-48D2-A70C-9143376DA6F9}" type="slidenum">
              <a:rPr lang="de-DE" smtClean="0"/>
              <a:t>3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90242074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ADD6D9D-93AF-0098-B09E-8147E5678A0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>
            <a:extLst>
              <a:ext uri="{FF2B5EF4-FFF2-40B4-BE49-F238E27FC236}">
                <a16:creationId xmlns:a16="http://schemas.microsoft.com/office/drawing/2014/main" id="{1A1454B3-5DEC-99D4-59E9-EABC8B98BB6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>
            <a:extLst>
              <a:ext uri="{FF2B5EF4-FFF2-40B4-BE49-F238E27FC236}">
                <a16:creationId xmlns:a16="http://schemas.microsoft.com/office/drawing/2014/main" id="{4CE54497-64FC-FCF3-E902-07FDE5799E4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F3685BB3-C2CB-8875-A443-6E4457C4A61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F309D85-32E1-48D2-A70C-9143376DA6F9}" type="slidenum">
              <a:rPr lang="de-DE" smtClean="0"/>
              <a:t>4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64269127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4876C38-92D7-BE7D-3C05-1E21DC52BC5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Untertitel 2">
            <a:extLst>
              <a:ext uri="{FF2B5EF4-FFF2-40B4-BE49-F238E27FC236}">
                <a16:creationId xmlns:a16="http://schemas.microsoft.com/office/drawing/2014/main" id="{D03CE45C-D716-1EBB-907D-116ECBE097E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DE"/>
              <a:t>Master-Untertitelformat bearbeiten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8AAB9691-F569-A378-42A0-DBDC8C5836D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0DB374-7460-4A56-96A6-B63D9FEBDCEF}" type="datetimeFigureOut">
              <a:rPr lang="de-DE" smtClean="0"/>
              <a:t>19.10.2026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BC5469AA-EAD9-815F-F199-24AE1E7DC4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C087E58F-F932-9806-C7C0-FDAEF9C44E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22B9F2-ED8E-4AFE-996A-2B3DF89FA7EC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4566769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0DB0ABE-FABB-4DE4-4FC4-5CC6EB999C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DE7D4231-1FB7-2261-0CC3-10AF637A50F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27B74620-A2A6-0AC4-0BB1-A7805EE693A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0DB374-7460-4A56-96A6-B63D9FEBDCEF}" type="datetimeFigureOut">
              <a:rPr lang="de-DE" smtClean="0"/>
              <a:t>19.10.2026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C7FE89A5-43E8-0ECA-9EE9-602ED5C7F13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6A1F8F78-6599-018D-F326-9466AB5F4C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22B9F2-ED8E-4AFE-996A-2B3DF89FA7EC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97120237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B77F80B-FD79-9FFB-E4BD-6636F0AA501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A1338D1D-9F9B-442F-EAF7-5ABEBEDD7F6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8B466D0F-18C6-808F-D0AE-06861DE2308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0DB374-7460-4A56-96A6-B63D9FEBDCEF}" type="datetimeFigureOut">
              <a:rPr lang="de-DE" smtClean="0"/>
              <a:t>19.10.2026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42BC0FB3-A1A3-F8EA-BFD8-02F4477E89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82C57166-855C-D1FB-3981-586C8BEEC6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22B9F2-ED8E-4AFE-996A-2B3DF89FA7EC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13349074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86B1554-ADE0-3C03-52D1-CE11E83CE0C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3C957E1B-F97C-D8D9-FA4C-278CFFA6809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Inhaltsplatzhalter 3">
            <a:extLst>
              <a:ext uri="{FF2B5EF4-FFF2-40B4-BE49-F238E27FC236}">
                <a16:creationId xmlns:a16="http://schemas.microsoft.com/office/drawing/2014/main" id="{4429F81D-887F-1A8A-156C-1E5C563C8E6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23EF1DC3-C4A4-7535-A99B-63FD496F52E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0DB374-7460-4A56-96A6-B63D9FEBDCEF}" type="datetimeFigureOut">
              <a:rPr lang="de-DE" smtClean="0"/>
              <a:t>19.10.2026</a:t>
            </a:fld>
            <a:endParaRPr lang="de-DE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C35FD631-121C-FB2F-1DB9-4BE83C3FAD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82137F39-0558-1951-F028-31613F99B9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22B9F2-ED8E-4AFE-996A-2B3DF89FA7EC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35885005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6E1B923-BB8D-760A-743B-96F762FBFF5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BBBF9986-1FC5-71EE-3E20-E44426D623F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Inhaltsplatzhalter 3">
            <a:extLst>
              <a:ext uri="{FF2B5EF4-FFF2-40B4-BE49-F238E27FC236}">
                <a16:creationId xmlns:a16="http://schemas.microsoft.com/office/drawing/2014/main" id="{003457DB-39D8-4564-D711-9189A1CECEF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Textplatzhalter 4">
            <a:extLst>
              <a:ext uri="{FF2B5EF4-FFF2-40B4-BE49-F238E27FC236}">
                <a16:creationId xmlns:a16="http://schemas.microsoft.com/office/drawing/2014/main" id="{FBAA47F0-CE8A-F847-BA5D-D60D5FA91D5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6" name="Inhaltsplatzhalter 5">
            <a:extLst>
              <a:ext uri="{FF2B5EF4-FFF2-40B4-BE49-F238E27FC236}">
                <a16:creationId xmlns:a16="http://schemas.microsoft.com/office/drawing/2014/main" id="{F293BF74-47A1-1A13-A1B0-D7CAFCD9B31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7" name="Datumsplatzhalter 6">
            <a:extLst>
              <a:ext uri="{FF2B5EF4-FFF2-40B4-BE49-F238E27FC236}">
                <a16:creationId xmlns:a16="http://schemas.microsoft.com/office/drawing/2014/main" id="{EE7F9FD8-1323-C6B8-C1B6-DA0BD1D6A91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0DB374-7460-4A56-96A6-B63D9FEBDCEF}" type="datetimeFigureOut">
              <a:rPr lang="de-DE" smtClean="0"/>
              <a:t>19.10.2026</a:t>
            </a:fld>
            <a:endParaRPr lang="de-DE"/>
          </a:p>
        </p:txBody>
      </p:sp>
      <p:sp>
        <p:nvSpPr>
          <p:cNvPr id="8" name="Fußzeilenplatzhalter 7">
            <a:extLst>
              <a:ext uri="{FF2B5EF4-FFF2-40B4-BE49-F238E27FC236}">
                <a16:creationId xmlns:a16="http://schemas.microsoft.com/office/drawing/2014/main" id="{EB7D2D88-EC17-13B5-12CE-3DF2B10B75E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9" name="Foliennummernplatzhalter 8">
            <a:extLst>
              <a:ext uri="{FF2B5EF4-FFF2-40B4-BE49-F238E27FC236}">
                <a16:creationId xmlns:a16="http://schemas.microsoft.com/office/drawing/2014/main" id="{1D7D4E65-2AA0-24FA-DFB3-616BE0504B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22B9F2-ED8E-4AFE-996A-2B3DF89FA7EC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94246887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F4DD8D6-EAB8-321F-4B18-F58AA85CC6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Datumsplatzhalter 2">
            <a:extLst>
              <a:ext uri="{FF2B5EF4-FFF2-40B4-BE49-F238E27FC236}">
                <a16:creationId xmlns:a16="http://schemas.microsoft.com/office/drawing/2014/main" id="{0E1E3822-581A-25D8-DFC5-14EEC17417C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0DB374-7460-4A56-96A6-B63D9FEBDCEF}" type="datetimeFigureOut">
              <a:rPr lang="de-DE" smtClean="0"/>
              <a:t>19.10.2026</a:t>
            </a:fld>
            <a:endParaRPr lang="de-DE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15EBFD7D-8FE7-8EA1-696F-B42D908465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AB8C5C4E-ECD0-C995-A580-6EF79A9EA3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22B9F2-ED8E-4AFE-996A-2B3DF89FA7EC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6539460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>
            <a:extLst>
              <a:ext uri="{FF2B5EF4-FFF2-40B4-BE49-F238E27FC236}">
                <a16:creationId xmlns:a16="http://schemas.microsoft.com/office/drawing/2014/main" id="{E9097B3F-AB3D-2D8C-48EC-88B2937A04C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0DB374-7460-4A56-96A6-B63D9FEBDCEF}" type="datetimeFigureOut">
              <a:rPr lang="de-DE" smtClean="0"/>
              <a:t>19.10.2026</a:t>
            </a:fld>
            <a:endParaRPr lang="de-DE"/>
          </a:p>
        </p:txBody>
      </p:sp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353DA896-A26A-8A86-0780-D62DFD9462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DA7991DE-EE77-C94D-0E35-24DE2DAC2A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22B9F2-ED8E-4AFE-996A-2B3DF89FA7EC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12025723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3D30421-5570-89AF-22C5-EC5EDE34E1D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82D56C48-6014-E8E6-72C0-01B82F396FE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6A479562-7F87-2D7B-97EF-F2C4AA4A713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E8961D3E-71FD-33A3-0FC4-B58722688B5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0DB374-7460-4A56-96A6-B63D9FEBDCEF}" type="datetimeFigureOut">
              <a:rPr lang="de-DE" smtClean="0"/>
              <a:t>19.10.2026</a:t>
            </a:fld>
            <a:endParaRPr lang="de-DE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B917E1B5-D004-BFB0-DA7F-3ECD5182B9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B94C0B72-0387-5770-B00D-A45814FD4D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22B9F2-ED8E-4AFE-996A-2B3DF89FA7EC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96839620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F09FFEB1-7E42-6996-EDD1-12F5E87E360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Bildplatzhalter 2">
            <a:extLst>
              <a:ext uri="{FF2B5EF4-FFF2-40B4-BE49-F238E27FC236}">
                <a16:creationId xmlns:a16="http://schemas.microsoft.com/office/drawing/2014/main" id="{65E8B593-A41E-F448-7FF2-A8CC22162F8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DE"/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BF0A2164-7CBF-AF8B-974E-C82FCD19B42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5E86E812-B108-1E88-3BB6-64EAAD93763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0DB374-7460-4A56-96A6-B63D9FEBDCEF}" type="datetimeFigureOut">
              <a:rPr lang="de-DE" smtClean="0"/>
              <a:t>19.10.2026</a:t>
            </a:fld>
            <a:endParaRPr lang="de-DE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1F4A614A-2A63-31A8-B406-ECD4B555BA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93EC8E1F-00EC-28EE-B972-E8208C6F0F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22B9F2-ED8E-4AFE-996A-2B3DF89FA7EC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6944157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EB95116-B485-5D9D-518B-4E045973F3E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Vertikaler Textplatzhalter 2">
            <a:extLst>
              <a:ext uri="{FF2B5EF4-FFF2-40B4-BE49-F238E27FC236}">
                <a16:creationId xmlns:a16="http://schemas.microsoft.com/office/drawing/2014/main" id="{E1ED5891-3F2A-2783-62B2-FCC6E3824B2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A51170B3-09E8-39B6-9B38-B33566010BD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0DB374-7460-4A56-96A6-B63D9FEBDCEF}" type="datetimeFigureOut">
              <a:rPr lang="de-DE" smtClean="0"/>
              <a:t>19.10.2026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9811562E-1D35-DD6B-36FE-03FDC8CE1EC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17BAD8AA-98DC-E8C5-D564-B8D79818CF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22B9F2-ED8E-4AFE-996A-2B3DF89FA7EC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91679910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>
            <a:extLst>
              <a:ext uri="{FF2B5EF4-FFF2-40B4-BE49-F238E27FC236}">
                <a16:creationId xmlns:a16="http://schemas.microsoft.com/office/drawing/2014/main" id="{7FAEC4B3-BCF0-5642-3C33-06B6B965A54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Vertikaler Textplatzhalter 2">
            <a:extLst>
              <a:ext uri="{FF2B5EF4-FFF2-40B4-BE49-F238E27FC236}">
                <a16:creationId xmlns:a16="http://schemas.microsoft.com/office/drawing/2014/main" id="{D2A4EE23-4AB5-9AF7-7E63-F146EAC8B11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55EFB601-725E-317D-30D8-CDCFC72EAF9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0DB374-7460-4A56-96A6-B63D9FEBDCEF}" type="datetimeFigureOut">
              <a:rPr lang="de-DE" smtClean="0"/>
              <a:t>19.10.2026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A92707CE-47FC-9D24-62AD-1445852F11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3EACB24C-5022-F244-1C79-02F94A0314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22B9F2-ED8E-4AFE-996A-2B3DF89FA7EC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61995256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>
            <a:extLst>
              <a:ext uri="{FF2B5EF4-FFF2-40B4-BE49-F238E27FC236}">
                <a16:creationId xmlns:a16="http://schemas.microsoft.com/office/drawing/2014/main" id="{28FBE054-B97E-CDBE-8C0F-A6F613D5DA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5DE96EF5-D5E6-51F5-D819-FD36445CD89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5A8F8104-3803-AA7B-19CB-A9A70D84637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EC0DB374-7460-4A56-96A6-B63D9FEBDCEF}" type="datetimeFigureOut">
              <a:rPr lang="de-DE" smtClean="0"/>
              <a:t>19.10.2026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C752D49F-27AF-E571-5D2E-EB933DCF006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6831E167-A493-C15E-DB25-727858B3B8E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3E22B9F2-ED8E-4AFE-996A-2B3DF89FA7EC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18592541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13" Type="http://schemas.openxmlformats.org/officeDocument/2006/relationships/image" Target="../media/image11.png"/><Relationship Id="rId18" Type="http://schemas.openxmlformats.org/officeDocument/2006/relationships/image" Target="../media/image16.pn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12" Type="http://schemas.openxmlformats.org/officeDocument/2006/relationships/image" Target="../media/image10.png"/><Relationship Id="rId17" Type="http://schemas.openxmlformats.org/officeDocument/2006/relationships/image" Target="../media/image15.png"/><Relationship Id="rId2" Type="http://schemas.openxmlformats.org/officeDocument/2006/relationships/notesSlide" Target="../notesSlides/notesSlide1.xml"/><Relationship Id="rId16" Type="http://schemas.openxmlformats.org/officeDocument/2006/relationships/image" Target="../media/image14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11" Type="http://schemas.openxmlformats.org/officeDocument/2006/relationships/image" Target="../media/image9.png"/><Relationship Id="rId5" Type="http://schemas.openxmlformats.org/officeDocument/2006/relationships/image" Target="../media/image3.png"/><Relationship Id="rId15" Type="http://schemas.openxmlformats.org/officeDocument/2006/relationships/image" Target="../media/image13.png"/><Relationship Id="rId10" Type="http://schemas.openxmlformats.org/officeDocument/2006/relationships/image" Target="../media/image8.png"/><Relationship Id="rId4" Type="http://schemas.openxmlformats.org/officeDocument/2006/relationships/image" Target="../media/image2.png"/><Relationship Id="rId9" Type="http://schemas.openxmlformats.org/officeDocument/2006/relationships/image" Target="../media/image7.png"/><Relationship Id="rId14" Type="http://schemas.openxmlformats.org/officeDocument/2006/relationships/image" Target="../media/image12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13" Type="http://schemas.openxmlformats.org/officeDocument/2006/relationships/image" Target="../media/image11.png"/><Relationship Id="rId18" Type="http://schemas.openxmlformats.org/officeDocument/2006/relationships/image" Target="../media/image16.pn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12" Type="http://schemas.openxmlformats.org/officeDocument/2006/relationships/image" Target="../media/image10.png"/><Relationship Id="rId17" Type="http://schemas.openxmlformats.org/officeDocument/2006/relationships/image" Target="../media/image15.png"/><Relationship Id="rId2" Type="http://schemas.openxmlformats.org/officeDocument/2006/relationships/notesSlide" Target="../notesSlides/notesSlide2.xml"/><Relationship Id="rId16" Type="http://schemas.openxmlformats.org/officeDocument/2006/relationships/image" Target="../media/image14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11" Type="http://schemas.openxmlformats.org/officeDocument/2006/relationships/image" Target="../media/image9.png"/><Relationship Id="rId5" Type="http://schemas.openxmlformats.org/officeDocument/2006/relationships/image" Target="../media/image3.png"/><Relationship Id="rId15" Type="http://schemas.openxmlformats.org/officeDocument/2006/relationships/image" Target="../media/image13.png"/><Relationship Id="rId10" Type="http://schemas.openxmlformats.org/officeDocument/2006/relationships/image" Target="../media/image8.png"/><Relationship Id="rId4" Type="http://schemas.openxmlformats.org/officeDocument/2006/relationships/image" Target="../media/image2.png"/><Relationship Id="rId9" Type="http://schemas.openxmlformats.org/officeDocument/2006/relationships/image" Target="../media/image7.png"/><Relationship Id="rId14" Type="http://schemas.openxmlformats.org/officeDocument/2006/relationships/image" Target="../media/image12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13" Type="http://schemas.openxmlformats.org/officeDocument/2006/relationships/image" Target="../media/image11.png"/><Relationship Id="rId18" Type="http://schemas.openxmlformats.org/officeDocument/2006/relationships/image" Target="../media/image16.pn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12" Type="http://schemas.openxmlformats.org/officeDocument/2006/relationships/image" Target="../media/image10.png"/><Relationship Id="rId17" Type="http://schemas.openxmlformats.org/officeDocument/2006/relationships/image" Target="../media/image15.png"/><Relationship Id="rId2" Type="http://schemas.openxmlformats.org/officeDocument/2006/relationships/notesSlide" Target="../notesSlides/notesSlide3.xml"/><Relationship Id="rId16" Type="http://schemas.openxmlformats.org/officeDocument/2006/relationships/image" Target="../media/image14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11" Type="http://schemas.openxmlformats.org/officeDocument/2006/relationships/image" Target="../media/image9.png"/><Relationship Id="rId5" Type="http://schemas.openxmlformats.org/officeDocument/2006/relationships/image" Target="../media/image3.png"/><Relationship Id="rId15" Type="http://schemas.openxmlformats.org/officeDocument/2006/relationships/image" Target="../media/image13.png"/><Relationship Id="rId10" Type="http://schemas.openxmlformats.org/officeDocument/2006/relationships/image" Target="../media/image8.png"/><Relationship Id="rId4" Type="http://schemas.openxmlformats.org/officeDocument/2006/relationships/image" Target="../media/image2.png"/><Relationship Id="rId9" Type="http://schemas.openxmlformats.org/officeDocument/2006/relationships/image" Target="../media/image7.png"/><Relationship Id="rId14" Type="http://schemas.openxmlformats.org/officeDocument/2006/relationships/image" Target="../media/image12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12.png"/><Relationship Id="rId18" Type="http://schemas.openxmlformats.org/officeDocument/2006/relationships/image" Target="../media/image17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12" Type="http://schemas.openxmlformats.org/officeDocument/2006/relationships/image" Target="../media/image11.png"/><Relationship Id="rId17" Type="http://schemas.openxmlformats.org/officeDocument/2006/relationships/image" Target="../media/image16.png"/><Relationship Id="rId2" Type="http://schemas.openxmlformats.org/officeDocument/2006/relationships/notesSlide" Target="../notesSlides/notesSlide4.xml"/><Relationship Id="rId16" Type="http://schemas.openxmlformats.org/officeDocument/2006/relationships/image" Target="../media/image15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5" Type="http://schemas.openxmlformats.org/officeDocument/2006/relationships/image" Target="../media/image14.png"/><Relationship Id="rId10" Type="http://schemas.openxmlformats.org/officeDocument/2006/relationships/image" Target="../media/image9.png"/><Relationship Id="rId4" Type="http://schemas.openxmlformats.org/officeDocument/2006/relationships/image" Target="../media/image3.png"/><Relationship Id="rId9" Type="http://schemas.openxmlformats.org/officeDocument/2006/relationships/image" Target="../media/image8.png"/><Relationship Id="rId14" Type="http://schemas.openxmlformats.org/officeDocument/2006/relationships/image" Target="../media/image1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BF578B0-A464-D13C-8A11-88146C9A2C2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Grafik 10">
            <a:extLst>
              <a:ext uri="{FF2B5EF4-FFF2-40B4-BE49-F238E27FC236}">
                <a16:creationId xmlns:a16="http://schemas.microsoft.com/office/drawing/2014/main" id="{93107755-1B50-DDF1-C37F-1BAF9ADBC5E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793262" y="4364066"/>
            <a:ext cx="2016125" cy="2016125"/>
          </a:xfrm>
          <a:prstGeom prst="rect">
            <a:avLst/>
          </a:prstGeom>
        </p:spPr>
      </p:pic>
      <p:sp>
        <p:nvSpPr>
          <p:cNvPr id="3" name="Textfeld 2">
            <a:extLst>
              <a:ext uri="{FF2B5EF4-FFF2-40B4-BE49-F238E27FC236}">
                <a16:creationId xmlns:a16="http://schemas.microsoft.com/office/drawing/2014/main" id="{17117483-6C17-9633-BAD3-ACDA6DC4FF0D}"/>
              </a:ext>
            </a:extLst>
          </p:cNvPr>
          <p:cNvSpPr txBox="1"/>
          <p:nvPr/>
        </p:nvSpPr>
        <p:spPr>
          <a:xfrm>
            <a:off x="9769353" y="4112997"/>
            <a:ext cx="240865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dirty="0"/>
              <a:t>Hier geht’s zur Petition</a:t>
            </a:r>
          </a:p>
        </p:txBody>
      </p:sp>
      <p:sp>
        <p:nvSpPr>
          <p:cNvPr id="4" name="Textfeld 3">
            <a:extLst>
              <a:ext uri="{FF2B5EF4-FFF2-40B4-BE49-F238E27FC236}">
                <a16:creationId xmlns:a16="http://schemas.microsoft.com/office/drawing/2014/main" id="{6769D705-5FFC-4FAB-D933-8E1AB6DDDA0C}"/>
              </a:ext>
            </a:extLst>
          </p:cNvPr>
          <p:cNvSpPr txBox="1"/>
          <p:nvPr/>
        </p:nvSpPr>
        <p:spPr>
          <a:xfrm>
            <a:off x="1319431" y="959623"/>
            <a:ext cx="10149985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44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Wissenschaft: Dauerbefristung abschaffen!</a:t>
            </a:r>
          </a:p>
        </p:txBody>
      </p:sp>
      <p:sp>
        <p:nvSpPr>
          <p:cNvPr id="6" name="Textfeld 5">
            <a:extLst>
              <a:ext uri="{FF2B5EF4-FFF2-40B4-BE49-F238E27FC236}">
                <a16:creationId xmlns:a16="http://schemas.microsoft.com/office/drawing/2014/main" id="{E869EC77-F517-8640-8BF8-CA85A447D8E9}"/>
              </a:ext>
            </a:extLst>
          </p:cNvPr>
          <p:cNvSpPr txBox="1"/>
          <p:nvPr/>
        </p:nvSpPr>
        <p:spPr>
          <a:xfrm>
            <a:off x="1089707" y="2012143"/>
            <a:ext cx="10149985" cy="35394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lvl="0" indent="-571500">
              <a:buFont typeface="Arial" panose="020B0604020202020204" pitchFamily="34" charset="0"/>
              <a:buChar char="•"/>
            </a:pPr>
            <a:r>
              <a:rPr lang="de-DE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Rund vier von fünf Wissenschaftler*innen ohne Professur sind befristet beschäftigt</a:t>
            </a:r>
          </a:p>
          <a:p>
            <a:pPr marL="571500" lvl="0" indent="-571500">
              <a:buFont typeface="Arial" panose="020B0604020202020204" pitchFamily="34" charset="0"/>
              <a:buChar char="•"/>
            </a:pPr>
            <a:r>
              <a:rPr lang="de-DE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Kurze Verträge, fehlende Planungssicherheit und immer neue Befristungen prägen den Arbeitsalltag</a:t>
            </a:r>
          </a:p>
          <a:p>
            <a:pPr marL="571500" lvl="0" indent="-571500">
              <a:buFont typeface="Arial" panose="020B0604020202020204" pitchFamily="34" charset="0"/>
              <a:buChar char="•"/>
            </a:pPr>
            <a:r>
              <a:rPr lang="de-DE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Das WissZeitVG hat Befristung zur Regel gemacht</a:t>
            </a:r>
          </a:p>
          <a:p>
            <a:pPr marL="571500" lvl="0" indent="-571500">
              <a:buFont typeface="Arial" panose="020B0604020202020204" pitchFamily="34" charset="0"/>
              <a:buChar char="•"/>
            </a:pPr>
            <a:r>
              <a:rPr lang="de-DE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Dauernde Unsicherheit schafft Abhängigkeiten und</a:t>
            </a:r>
            <a:br>
              <a:rPr lang="de-DE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r>
              <a:rPr lang="de-DE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steht guter Arbeit, Forschung und Lehre im Weg.</a:t>
            </a:r>
          </a:p>
          <a:p>
            <a:pPr lvl="0"/>
            <a:r>
              <a:rPr lang="de-DE" sz="2800" b="1" dirty="0">
                <a:solidFill>
                  <a:srgbClr val="FFC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           </a:t>
            </a:r>
          </a:p>
          <a:p>
            <a:pPr lvl="0"/>
            <a:r>
              <a:rPr lang="de-DE" sz="2800" b="1" dirty="0">
                <a:solidFill>
                  <a:srgbClr val="FFC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	Dauerbefristung darf kein Normalzustand sein!</a:t>
            </a:r>
          </a:p>
        </p:txBody>
      </p:sp>
      <p:grpSp>
        <p:nvGrpSpPr>
          <p:cNvPr id="5" name="Gruppieren 4">
            <a:extLst>
              <a:ext uri="{FF2B5EF4-FFF2-40B4-BE49-F238E27FC236}">
                <a16:creationId xmlns:a16="http://schemas.microsoft.com/office/drawing/2014/main" id="{558BCB92-CEBA-35CA-6E9D-5D8D6B293237}"/>
              </a:ext>
            </a:extLst>
          </p:cNvPr>
          <p:cNvGrpSpPr/>
          <p:nvPr/>
        </p:nvGrpSpPr>
        <p:grpSpPr>
          <a:xfrm>
            <a:off x="66844" y="6310911"/>
            <a:ext cx="12111162" cy="538626"/>
            <a:chOff x="-892" y="6251642"/>
            <a:chExt cx="12111162" cy="538626"/>
          </a:xfrm>
        </p:grpSpPr>
        <p:grpSp>
          <p:nvGrpSpPr>
            <p:cNvPr id="8" name="Gruppieren 7">
              <a:extLst>
                <a:ext uri="{FF2B5EF4-FFF2-40B4-BE49-F238E27FC236}">
                  <a16:creationId xmlns:a16="http://schemas.microsoft.com/office/drawing/2014/main" id="{D55FEE8B-972B-4FA3-1A26-FCFA643ECBCF}"/>
                </a:ext>
              </a:extLst>
            </p:cNvPr>
            <p:cNvGrpSpPr/>
            <p:nvPr/>
          </p:nvGrpSpPr>
          <p:grpSpPr>
            <a:xfrm>
              <a:off x="-892" y="6251642"/>
              <a:ext cx="12111162" cy="538626"/>
              <a:chOff x="-17172" y="6247974"/>
              <a:chExt cx="12111162" cy="538626"/>
            </a:xfrm>
          </p:grpSpPr>
          <p:pic>
            <p:nvPicPr>
              <p:cNvPr id="12" name="Grafik 11">
                <a:extLst>
                  <a:ext uri="{FF2B5EF4-FFF2-40B4-BE49-F238E27FC236}">
                    <a16:creationId xmlns:a16="http://schemas.microsoft.com/office/drawing/2014/main" id="{6F9E7A3D-F15B-37EA-601A-DDA6623C319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10455103" y="6380191"/>
                <a:ext cx="1120237" cy="358171"/>
              </a:xfrm>
              <a:prstGeom prst="rect">
                <a:avLst/>
              </a:prstGeom>
            </p:spPr>
          </p:pic>
          <p:pic>
            <p:nvPicPr>
              <p:cNvPr id="13" name="Grafik 12">
                <a:extLst>
                  <a:ext uri="{FF2B5EF4-FFF2-40B4-BE49-F238E27FC236}">
                    <a16:creationId xmlns:a16="http://schemas.microsoft.com/office/drawing/2014/main" id="{EB817E2C-0A9D-B27F-2B2A-0D1B84C7820F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11511926" y="6247974"/>
                <a:ext cx="582064" cy="538626"/>
              </a:xfrm>
              <a:prstGeom prst="rect">
                <a:avLst/>
              </a:prstGeom>
            </p:spPr>
          </p:pic>
          <p:pic>
            <p:nvPicPr>
              <p:cNvPr id="14" name="Grafik 13">
                <a:extLst>
                  <a:ext uri="{FF2B5EF4-FFF2-40B4-BE49-F238E27FC236}">
                    <a16:creationId xmlns:a16="http://schemas.microsoft.com/office/drawing/2014/main" id="{CDAA6F9F-401D-719F-2B62-71F4D69DC4DE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-17172" y="6420850"/>
                <a:ext cx="981469" cy="297205"/>
              </a:xfrm>
              <a:prstGeom prst="rect">
                <a:avLst/>
              </a:prstGeom>
            </p:spPr>
          </p:pic>
          <p:pic>
            <p:nvPicPr>
              <p:cNvPr id="16" name="Grafik 15">
                <a:extLst>
                  <a:ext uri="{FF2B5EF4-FFF2-40B4-BE49-F238E27FC236}">
                    <a16:creationId xmlns:a16="http://schemas.microsoft.com/office/drawing/2014/main" id="{AFC2E11D-A150-9C5D-F377-14DF2DA652BB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851708" y="6403053"/>
                <a:ext cx="1062866" cy="335309"/>
              </a:xfrm>
              <a:prstGeom prst="rect">
                <a:avLst/>
              </a:prstGeom>
            </p:spPr>
          </p:pic>
          <p:pic>
            <p:nvPicPr>
              <p:cNvPr id="19" name="Grafik 18">
                <a:extLst>
                  <a:ext uri="{FF2B5EF4-FFF2-40B4-BE49-F238E27FC236}">
                    <a16:creationId xmlns:a16="http://schemas.microsoft.com/office/drawing/2014/main" id="{308222C2-561D-FFC0-A71A-E677BDD50EEE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1870888" y="6354529"/>
                <a:ext cx="769687" cy="388654"/>
              </a:xfrm>
              <a:prstGeom prst="rect">
                <a:avLst/>
              </a:prstGeom>
            </p:spPr>
          </p:pic>
          <p:pic>
            <p:nvPicPr>
              <p:cNvPr id="21" name="Grafik 20">
                <a:extLst>
                  <a:ext uri="{FF2B5EF4-FFF2-40B4-BE49-F238E27FC236}">
                    <a16:creationId xmlns:a16="http://schemas.microsoft.com/office/drawing/2014/main" id="{D149E1D0-A425-9527-95D5-1AAE06EFC151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2646195" y="6371315"/>
                <a:ext cx="647756" cy="381033"/>
              </a:xfrm>
              <a:prstGeom prst="rect">
                <a:avLst/>
              </a:prstGeom>
            </p:spPr>
          </p:pic>
          <p:pic>
            <p:nvPicPr>
              <p:cNvPr id="23" name="Grafik 22">
                <a:extLst>
                  <a:ext uri="{FF2B5EF4-FFF2-40B4-BE49-F238E27FC236}">
                    <a16:creationId xmlns:a16="http://schemas.microsoft.com/office/drawing/2014/main" id="{9DB05FB0-0D0F-EF63-B8F1-57E796DD21B8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0"/>
              <a:stretch>
                <a:fillRect/>
              </a:stretch>
            </p:blipFill>
            <p:spPr>
              <a:xfrm>
                <a:off x="3241548" y="6380191"/>
                <a:ext cx="746825" cy="358171"/>
              </a:xfrm>
              <a:prstGeom prst="rect">
                <a:avLst/>
              </a:prstGeom>
            </p:spPr>
          </p:pic>
          <p:pic>
            <p:nvPicPr>
              <p:cNvPr id="25" name="Grafik 24">
                <a:extLst>
                  <a:ext uri="{FF2B5EF4-FFF2-40B4-BE49-F238E27FC236}">
                    <a16:creationId xmlns:a16="http://schemas.microsoft.com/office/drawing/2014/main" id="{8A3AF328-2CBA-EA68-23BB-AF1234BFBEF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1"/>
              <a:stretch>
                <a:fillRect/>
              </a:stretch>
            </p:blipFill>
            <p:spPr>
              <a:xfrm>
                <a:off x="4899327" y="6386704"/>
                <a:ext cx="967824" cy="388654"/>
              </a:xfrm>
              <a:prstGeom prst="rect">
                <a:avLst/>
              </a:prstGeom>
            </p:spPr>
          </p:pic>
          <p:pic>
            <p:nvPicPr>
              <p:cNvPr id="26" name="Grafik 25">
                <a:extLst>
                  <a:ext uri="{FF2B5EF4-FFF2-40B4-BE49-F238E27FC236}">
                    <a16:creationId xmlns:a16="http://schemas.microsoft.com/office/drawing/2014/main" id="{1C2CD1B9-315D-5712-D997-C6A747785B50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2"/>
              <a:stretch>
                <a:fillRect/>
              </a:stretch>
            </p:blipFill>
            <p:spPr>
              <a:xfrm>
                <a:off x="5845548" y="6264774"/>
                <a:ext cx="929721" cy="510584"/>
              </a:xfrm>
              <a:prstGeom prst="rect">
                <a:avLst/>
              </a:prstGeom>
            </p:spPr>
          </p:pic>
          <p:pic>
            <p:nvPicPr>
              <p:cNvPr id="27" name="Grafik 26">
                <a:extLst>
                  <a:ext uri="{FF2B5EF4-FFF2-40B4-BE49-F238E27FC236}">
                    <a16:creationId xmlns:a16="http://schemas.microsoft.com/office/drawing/2014/main" id="{58254B18-3644-11B4-C9B5-1996B1FB5D0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3"/>
              <a:stretch>
                <a:fillRect/>
              </a:stretch>
            </p:blipFill>
            <p:spPr>
              <a:xfrm>
                <a:off x="7025785" y="6449672"/>
                <a:ext cx="419136" cy="320068"/>
              </a:xfrm>
              <a:prstGeom prst="rect">
                <a:avLst/>
              </a:prstGeom>
            </p:spPr>
          </p:pic>
          <p:pic>
            <p:nvPicPr>
              <p:cNvPr id="29" name="Grafik 28">
                <a:extLst>
                  <a:ext uri="{FF2B5EF4-FFF2-40B4-BE49-F238E27FC236}">
                    <a16:creationId xmlns:a16="http://schemas.microsoft.com/office/drawing/2014/main" id="{153447E6-AB0A-53C5-7BC2-85BAD659DF54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4"/>
              <a:stretch>
                <a:fillRect/>
              </a:stretch>
            </p:blipFill>
            <p:spPr>
              <a:xfrm>
                <a:off x="7415056" y="6438241"/>
                <a:ext cx="1112616" cy="342930"/>
              </a:xfrm>
              <a:prstGeom prst="rect">
                <a:avLst/>
              </a:prstGeom>
            </p:spPr>
          </p:pic>
          <p:pic>
            <p:nvPicPr>
              <p:cNvPr id="31" name="Grafik 30">
                <a:extLst>
                  <a:ext uri="{FF2B5EF4-FFF2-40B4-BE49-F238E27FC236}">
                    <a16:creationId xmlns:a16="http://schemas.microsoft.com/office/drawing/2014/main" id="{671CD33B-FBA2-7E28-1DEB-22EE00B4240E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5"/>
              <a:stretch>
                <a:fillRect/>
              </a:stretch>
            </p:blipFill>
            <p:spPr>
              <a:xfrm>
                <a:off x="8438998" y="6454132"/>
                <a:ext cx="623919" cy="284230"/>
              </a:xfrm>
              <a:prstGeom prst="rect">
                <a:avLst/>
              </a:prstGeom>
            </p:spPr>
          </p:pic>
          <p:pic>
            <p:nvPicPr>
              <p:cNvPr id="33" name="Grafik 32">
                <a:extLst>
                  <a:ext uri="{FF2B5EF4-FFF2-40B4-BE49-F238E27FC236}">
                    <a16:creationId xmlns:a16="http://schemas.microsoft.com/office/drawing/2014/main" id="{9736CEFC-8F95-21A9-CD01-26D2F7ACAF7E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6"/>
              <a:stretch>
                <a:fillRect/>
              </a:stretch>
            </p:blipFill>
            <p:spPr>
              <a:xfrm>
                <a:off x="9046777" y="6450061"/>
                <a:ext cx="1432684" cy="243861"/>
              </a:xfrm>
              <a:prstGeom prst="rect">
                <a:avLst/>
              </a:prstGeom>
            </p:spPr>
          </p:pic>
          <p:pic>
            <p:nvPicPr>
              <p:cNvPr id="35" name="Grafik 34">
                <a:extLst>
                  <a:ext uri="{FF2B5EF4-FFF2-40B4-BE49-F238E27FC236}">
                    <a16:creationId xmlns:a16="http://schemas.microsoft.com/office/drawing/2014/main" id="{07A851FC-BC96-7208-D2A0-1761BC7E3D98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7"/>
              <a:stretch>
                <a:fillRect/>
              </a:stretch>
            </p:blipFill>
            <p:spPr>
              <a:xfrm>
                <a:off x="6688569" y="6356074"/>
                <a:ext cx="381033" cy="396274"/>
              </a:xfrm>
              <a:prstGeom prst="rect">
                <a:avLst/>
              </a:prstGeom>
            </p:spPr>
          </p:pic>
        </p:grpSp>
        <p:pic>
          <p:nvPicPr>
            <p:cNvPr id="10" name="Grafik 9" descr="Ein Bild, das Screenshot, Grafiken, Grafikdesign, Grün enthält.&#10;&#10;Automatisch generierte Beschreibung">
              <a:extLst>
                <a:ext uri="{FF2B5EF4-FFF2-40B4-BE49-F238E27FC236}">
                  <a16:creationId xmlns:a16="http://schemas.microsoft.com/office/drawing/2014/main" id="{D12783FD-C505-EC20-C95F-69C670A687C5}"/>
                </a:ext>
              </a:extLst>
            </p:cNvPr>
            <p:cNvPicPr>
              <a:picLocks noChangeAspect="1"/>
            </p:cNvPicPr>
            <p:nvPr/>
          </p:nvPicPr>
          <p:blipFill>
            <a:blip r:embed="rId1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950018" y="6412747"/>
              <a:ext cx="973906" cy="260291"/>
            </a:xfrm>
            <a:prstGeom prst="rect">
              <a:avLst/>
            </a:prstGeom>
          </p:spPr>
        </p:pic>
      </p:grpSp>
      <p:sp>
        <p:nvSpPr>
          <p:cNvPr id="7" name="Textfeld 6">
            <a:extLst>
              <a:ext uri="{FF2B5EF4-FFF2-40B4-BE49-F238E27FC236}">
                <a16:creationId xmlns:a16="http://schemas.microsoft.com/office/drawing/2014/main" id="{9E577DEA-84F5-9951-8DFD-E0498E2E88BD}"/>
              </a:ext>
            </a:extLst>
          </p:cNvPr>
          <p:cNvSpPr txBox="1"/>
          <p:nvPr/>
        </p:nvSpPr>
        <p:spPr>
          <a:xfrm>
            <a:off x="10577" y="-5873"/>
            <a:ext cx="12181423" cy="430887"/>
          </a:xfrm>
          <a:prstGeom prst="rect">
            <a:avLst/>
          </a:prstGeom>
          <a:solidFill>
            <a:srgbClr val="FFC000"/>
          </a:solidFill>
          <a:ln w="31750">
            <a:solidFill>
              <a:srgbClr val="FFC000"/>
            </a:solidFill>
          </a:ln>
        </p:spPr>
        <p:txBody>
          <a:bodyPr wrap="square" rtlCol="0">
            <a:spAutoFit/>
          </a:bodyPr>
          <a:lstStyle/>
          <a:p>
            <a:pPr lvl="0" algn="ctr">
              <a:spcBef>
                <a:spcPts val="1200"/>
              </a:spcBef>
              <a:spcAft>
                <a:spcPts val="1800"/>
              </a:spcAft>
              <a:defRPr/>
            </a:pPr>
            <a:r>
              <a:rPr lang="de-DE" sz="2200" b="1" cap="small" spc="3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#DauerbefristungAbschaffen - Aktionswoche Wissenschaft - 9.-13. November 2026</a:t>
            </a:r>
          </a:p>
        </p:txBody>
      </p:sp>
    </p:spTree>
    <p:extLst>
      <p:ext uri="{BB962C8B-B14F-4D97-AF65-F5344CB8AC3E}">
        <p14:creationId xmlns:p14="http://schemas.microsoft.com/office/powerpoint/2010/main" val="49300109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extfeld 16">
            <a:extLst>
              <a:ext uri="{FF2B5EF4-FFF2-40B4-BE49-F238E27FC236}">
                <a16:creationId xmlns:a16="http://schemas.microsoft.com/office/drawing/2014/main" id="{91795C65-56D4-55E8-8FB3-1E794948D48C}"/>
              </a:ext>
            </a:extLst>
          </p:cNvPr>
          <p:cNvSpPr txBox="1"/>
          <p:nvPr/>
        </p:nvSpPr>
        <p:spPr>
          <a:xfrm>
            <a:off x="7573" y="0"/>
            <a:ext cx="12181423" cy="430887"/>
          </a:xfrm>
          <a:prstGeom prst="rect">
            <a:avLst/>
          </a:prstGeom>
          <a:solidFill>
            <a:srgbClr val="FFC000"/>
          </a:solidFill>
          <a:ln w="31750">
            <a:solidFill>
              <a:srgbClr val="FFC000"/>
            </a:solidFill>
          </a:ln>
        </p:spPr>
        <p:txBody>
          <a:bodyPr wrap="square" rtlCol="0">
            <a:spAutoFit/>
          </a:bodyPr>
          <a:lstStyle/>
          <a:p>
            <a:pPr lvl="0" algn="ctr">
              <a:spcBef>
                <a:spcPts val="1200"/>
              </a:spcBef>
              <a:spcAft>
                <a:spcPts val="1800"/>
              </a:spcAft>
              <a:defRPr/>
            </a:pPr>
            <a:r>
              <a:rPr lang="de-DE" sz="2200" b="1" cap="small" spc="3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#DauerbefristungAbschaffen - Aktionswoche Wissenschaft - 9.-13. November 2026</a:t>
            </a:r>
          </a:p>
        </p:txBody>
      </p:sp>
      <p:pic>
        <p:nvPicPr>
          <p:cNvPr id="11" name="Grafik 10">
            <a:extLst>
              <a:ext uri="{FF2B5EF4-FFF2-40B4-BE49-F238E27FC236}">
                <a16:creationId xmlns:a16="http://schemas.microsoft.com/office/drawing/2014/main" id="{9CE7A2CE-2783-6C85-15CB-96FC13DDB00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793262" y="4364066"/>
            <a:ext cx="2016125" cy="2016125"/>
          </a:xfrm>
          <a:prstGeom prst="rect">
            <a:avLst/>
          </a:prstGeom>
        </p:spPr>
      </p:pic>
      <p:sp>
        <p:nvSpPr>
          <p:cNvPr id="3" name="Textfeld 2">
            <a:extLst>
              <a:ext uri="{FF2B5EF4-FFF2-40B4-BE49-F238E27FC236}">
                <a16:creationId xmlns:a16="http://schemas.microsoft.com/office/drawing/2014/main" id="{66C200C3-52B7-0861-146F-26EECF41F241}"/>
              </a:ext>
            </a:extLst>
          </p:cNvPr>
          <p:cNvSpPr txBox="1"/>
          <p:nvPr/>
        </p:nvSpPr>
        <p:spPr>
          <a:xfrm>
            <a:off x="9769353" y="4131162"/>
            <a:ext cx="240865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dirty="0"/>
              <a:t>Hier geht’s zur Petition</a:t>
            </a:r>
          </a:p>
        </p:txBody>
      </p:sp>
      <p:sp>
        <p:nvSpPr>
          <p:cNvPr id="4" name="Textfeld 3">
            <a:extLst>
              <a:ext uri="{FF2B5EF4-FFF2-40B4-BE49-F238E27FC236}">
                <a16:creationId xmlns:a16="http://schemas.microsoft.com/office/drawing/2014/main" id="{6F10FFFE-2F8B-D276-C6FB-7C1AC4CA38E7}"/>
              </a:ext>
            </a:extLst>
          </p:cNvPr>
          <p:cNvSpPr txBox="1"/>
          <p:nvPr/>
        </p:nvSpPr>
        <p:spPr>
          <a:xfrm>
            <a:off x="548640" y="952745"/>
            <a:ext cx="11433401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44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Unsere Forderungen</a:t>
            </a:r>
          </a:p>
        </p:txBody>
      </p:sp>
      <p:sp>
        <p:nvSpPr>
          <p:cNvPr id="6" name="Textfeld 5">
            <a:extLst>
              <a:ext uri="{FF2B5EF4-FFF2-40B4-BE49-F238E27FC236}">
                <a16:creationId xmlns:a16="http://schemas.microsoft.com/office/drawing/2014/main" id="{89A72BBC-C632-AA41-1671-0DB7602512F1}"/>
              </a:ext>
            </a:extLst>
          </p:cNvPr>
          <p:cNvSpPr txBox="1"/>
          <p:nvPr/>
        </p:nvSpPr>
        <p:spPr>
          <a:xfrm>
            <a:off x="1089707" y="1995210"/>
            <a:ext cx="10149985" cy="31085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8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Wissenschaft braucht gute Arbeit und Perspektiven</a:t>
            </a:r>
          </a:p>
          <a:p>
            <a:endParaRPr lang="de-DE" sz="2800" b="1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457200" lvl="0" indent="-457200">
              <a:buFont typeface="Arial" panose="020B0604020202020204" pitchFamily="34" charset="0"/>
              <a:buChar char="•"/>
            </a:pPr>
            <a:r>
              <a:rPr lang="de-DE" sz="2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WissZeitVG abschaffen</a:t>
            </a:r>
          </a:p>
          <a:p>
            <a:pPr marL="457200" lvl="0" indent="-457200">
              <a:buFont typeface="Arial" panose="020B0604020202020204" pitchFamily="34" charset="0"/>
              <a:buChar char="•"/>
            </a:pPr>
            <a:r>
              <a:rPr lang="de-DE" sz="2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Dauerstellen für Daueraufgaben</a:t>
            </a:r>
          </a:p>
          <a:p>
            <a:pPr marL="457200" lvl="0" indent="-457200">
              <a:buFont typeface="Arial" panose="020B0604020202020204" pitchFamily="34" charset="0"/>
              <a:buChar char="•"/>
            </a:pPr>
            <a:r>
              <a:rPr lang="de-DE" sz="2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Promotion verlässlich absichern</a:t>
            </a:r>
          </a:p>
          <a:p>
            <a:pPr marL="457200" lvl="0" indent="-457200">
              <a:buFont typeface="Arial" panose="020B0604020202020204" pitchFamily="34" charset="0"/>
              <a:buChar char="•"/>
            </a:pPr>
            <a:r>
              <a:rPr lang="de-DE" sz="2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Keine Dauerbefristung nach der Promotion</a:t>
            </a:r>
          </a:p>
          <a:p>
            <a:pPr marL="457200" lvl="0" indent="-457200">
              <a:buFont typeface="Arial" panose="020B0604020202020204" pitchFamily="34" charset="0"/>
              <a:buChar char="•"/>
            </a:pPr>
            <a:r>
              <a:rPr lang="de-DE" sz="2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Tarifliche Gestaltung ermöglichen</a:t>
            </a:r>
          </a:p>
        </p:txBody>
      </p:sp>
      <p:grpSp>
        <p:nvGrpSpPr>
          <p:cNvPr id="67" name="Gruppieren 66">
            <a:extLst>
              <a:ext uri="{FF2B5EF4-FFF2-40B4-BE49-F238E27FC236}">
                <a16:creationId xmlns:a16="http://schemas.microsoft.com/office/drawing/2014/main" id="{B61F3934-3F45-536D-83EA-3393E0DE84A0}"/>
              </a:ext>
            </a:extLst>
          </p:cNvPr>
          <p:cNvGrpSpPr/>
          <p:nvPr/>
        </p:nvGrpSpPr>
        <p:grpSpPr>
          <a:xfrm>
            <a:off x="66844" y="6310911"/>
            <a:ext cx="12111162" cy="538626"/>
            <a:chOff x="-892" y="6251642"/>
            <a:chExt cx="12111162" cy="538626"/>
          </a:xfrm>
        </p:grpSpPr>
        <p:grpSp>
          <p:nvGrpSpPr>
            <p:cNvPr id="68" name="Gruppieren 67">
              <a:extLst>
                <a:ext uri="{FF2B5EF4-FFF2-40B4-BE49-F238E27FC236}">
                  <a16:creationId xmlns:a16="http://schemas.microsoft.com/office/drawing/2014/main" id="{215792DB-8488-AD79-C9F2-B64284D759BF}"/>
                </a:ext>
              </a:extLst>
            </p:cNvPr>
            <p:cNvGrpSpPr/>
            <p:nvPr/>
          </p:nvGrpSpPr>
          <p:grpSpPr>
            <a:xfrm>
              <a:off x="-892" y="6251642"/>
              <a:ext cx="12111162" cy="538626"/>
              <a:chOff x="-17172" y="6247974"/>
              <a:chExt cx="12111162" cy="538626"/>
            </a:xfrm>
          </p:grpSpPr>
          <p:pic>
            <p:nvPicPr>
              <p:cNvPr id="70" name="Grafik 69">
                <a:extLst>
                  <a:ext uri="{FF2B5EF4-FFF2-40B4-BE49-F238E27FC236}">
                    <a16:creationId xmlns:a16="http://schemas.microsoft.com/office/drawing/2014/main" id="{0331106E-9996-BC1B-8E12-CFE4E3853189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10455103" y="6380191"/>
                <a:ext cx="1120237" cy="358171"/>
              </a:xfrm>
              <a:prstGeom prst="rect">
                <a:avLst/>
              </a:prstGeom>
            </p:spPr>
          </p:pic>
          <p:pic>
            <p:nvPicPr>
              <p:cNvPr id="71" name="Grafik 70">
                <a:extLst>
                  <a:ext uri="{FF2B5EF4-FFF2-40B4-BE49-F238E27FC236}">
                    <a16:creationId xmlns:a16="http://schemas.microsoft.com/office/drawing/2014/main" id="{3892ECA0-D7F1-8E62-20E4-0A6C655A8616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11511926" y="6247974"/>
                <a:ext cx="582064" cy="538626"/>
              </a:xfrm>
              <a:prstGeom prst="rect">
                <a:avLst/>
              </a:prstGeom>
            </p:spPr>
          </p:pic>
          <p:pic>
            <p:nvPicPr>
              <p:cNvPr id="72" name="Grafik 71">
                <a:extLst>
                  <a:ext uri="{FF2B5EF4-FFF2-40B4-BE49-F238E27FC236}">
                    <a16:creationId xmlns:a16="http://schemas.microsoft.com/office/drawing/2014/main" id="{3DE262AC-A9BB-ED0F-190C-47A81205C90D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-17172" y="6420850"/>
                <a:ext cx="981469" cy="297205"/>
              </a:xfrm>
              <a:prstGeom prst="rect">
                <a:avLst/>
              </a:prstGeom>
            </p:spPr>
          </p:pic>
          <p:pic>
            <p:nvPicPr>
              <p:cNvPr id="73" name="Grafik 72">
                <a:extLst>
                  <a:ext uri="{FF2B5EF4-FFF2-40B4-BE49-F238E27FC236}">
                    <a16:creationId xmlns:a16="http://schemas.microsoft.com/office/drawing/2014/main" id="{AA1A5B94-5F06-9B2D-B5DA-D6EEBE2C8F5B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851708" y="6403053"/>
                <a:ext cx="1062866" cy="335309"/>
              </a:xfrm>
              <a:prstGeom prst="rect">
                <a:avLst/>
              </a:prstGeom>
            </p:spPr>
          </p:pic>
          <p:pic>
            <p:nvPicPr>
              <p:cNvPr id="74" name="Grafik 73">
                <a:extLst>
                  <a:ext uri="{FF2B5EF4-FFF2-40B4-BE49-F238E27FC236}">
                    <a16:creationId xmlns:a16="http://schemas.microsoft.com/office/drawing/2014/main" id="{E5092982-27F5-4D62-C660-8BAAD18CAC16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1870888" y="6354529"/>
                <a:ext cx="769687" cy="388654"/>
              </a:xfrm>
              <a:prstGeom prst="rect">
                <a:avLst/>
              </a:prstGeom>
            </p:spPr>
          </p:pic>
          <p:pic>
            <p:nvPicPr>
              <p:cNvPr id="75" name="Grafik 74">
                <a:extLst>
                  <a:ext uri="{FF2B5EF4-FFF2-40B4-BE49-F238E27FC236}">
                    <a16:creationId xmlns:a16="http://schemas.microsoft.com/office/drawing/2014/main" id="{C9E7A506-13DE-2853-BB3A-8D94A4F87AB6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2646195" y="6371315"/>
                <a:ext cx="647756" cy="381033"/>
              </a:xfrm>
              <a:prstGeom prst="rect">
                <a:avLst/>
              </a:prstGeom>
            </p:spPr>
          </p:pic>
          <p:pic>
            <p:nvPicPr>
              <p:cNvPr id="76" name="Grafik 75">
                <a:extLst>
                  <a:ext uri="{FF2B5EF4-FFF2-40B4-BE49-F238E27FC236}">
                    <a16:creationId xmlns:a16="http://schemas.microsoft.com/office/drawing/2014/main" id="{8CB35578-4050-58C6-5888-0D68B80E8BE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0"/>
              <a:stretch>
                <a:fillRect/>
              </a:stretch>
            </p:blipFill>
            <p:spPr>
              <a:xfrm>
                <a:off x="3241548" y="6380191"/>
                <a:ext cx="746825" cy="358171"/>
              </a:xfrm>
              <a:prstGeom prst="rect">
                <a:avLst/>
              </a:prstGeom>
            </p:spPr>
          </p:pic>
          <p:pic>
            <p:nvPicPr>
              <p:cNvPr id="77" name="Grafik 76">
                <a:extLst>
                  <a:ext uri="{FF2B5EF4-FFF2-40B4-BE49-F238E27FC236}">
                    <a16:creationId xmlns:a16="http://schemas.microsoft.com/office/drawing/2014/main" id="{2212FB73-D8E8-D187-D5FD-3CE1400CEBA6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1"/>
              <a:stretch>
                <a:fillRect/>
              </a:stretch>
            </p:blipFill>
            <p:spPr>
              <a:xfrm>
                <a:off x="4899327" y="6386704"/>
                <a:ext cx="967824" cy="388654"/>
              </a:xfrm>
              <a:prstGeom prst="rect">
                <a:avLst/>
              </a:prstGeom>
            </p:spPr>
          </p:pic>
          <p:pic>
            <p:nvPicPr>
              <p:cNvPr id="78" name="Grafik 77">
                <a:extLst>
                  <a:ext uri="{FF2B5EF4-FFF2-40B4-BE49-F238E27FC236}">
                    <a16:creationId xmlns:a16="http://schemas.microsoft.com/office/drawing/2014/main" id="{179783CE-B09F-058A-A823-115CFAF087DA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2"/>
              <a:stretch>
                <a:fillRect/>
              </a:stretch>
            </p:blipFill>
            <p:spPr>
              <a:xfrm>
                <a:off x="5845548" y="6264774"/>
                <a:ext cx="929721" cy="510584"/>
              </a:xfrm>
              <a:prstGeom prst="rect">
                <a:avLst/>
              </a:prstGeom>
            </p:spPr>
          </p:pic>
          <p:pic>
            <p:nvPicPr>
              <p:cNvPr id="79" name="Grafik 78">
                <a:extLst>
                  <a:ext uri="{FF2B5EF4-FFF2-40B4-BE49-F238E27FC236}">
                    <a16:creationId xmlns:a16="http://schemas.microsoft.com/office/drawing/2014/main" id="{19DF4207-D971-890C-9121-42CB8AC10BCA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3"/>
              <a:stretch>
                <a:fillRect/>
              </a:stretch>
            </p:blipFill>
            <p:spPr>
              <a:xfrm>
                <a:off x="7025785" y="6449672"/>
                <a:ext cx="419136" cy="320068"/>
              </a:xfrm>
              <a:prstGeom prst="rect">
                <a:avLst/>
              </a:prstGeom>
            </p:spPr>
          </p:pic>
          <p:pic>
            <p:nvPicPr>
              <p:cNvPr id="80" name="Grafik 79">
                <a:extLst>
                  <a:ext uri="{FF2B5EF4-FFF2-40B4-BE49-F238E27FC236}">
                    <a16:creationId xmlns:a16="http://schemas.microsoft.com/office/drawing/2014/main" id="{22F9A7E2-5F93-3181-7151-FC99B34A8CF8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4"/>
              <a:stretch>
                <a:fillRect/>
              </a:stretch>
            </p:blipFill>
            <p:spPr>
              <a:xfrm>
                <a:off x="7415056" y="6438241"/>
                <a:ext cx="1112616" cy="342930"/>
              </a:xfrm>
              <a:prstGeom prst="rect">
                <a:avLst/>
              </a:prstGeom>
            </p:spPr>
          </p:pic>
          <p:pic>
            <p:nvPicPr>
              <p:cNvPr id="81" name="Grafik 80">
                <a:extLst>
                  <a:ext uri="{FF2B5EF4-FFF2-40B4-BE49-F238E27FC236}">
                    <a16:creationId xmlns:a16="http://schemas.microsoft.com/office/drawing/2014/main" id="{23B408B0-8175-446E-D316-734D05E9E0F5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5"/>
              <a:stretch>
                <a:fillRect/>
              </a:stretch>
            </p:blipFill>
            <p:spPr>
              <a:xfrm>
                <a:off x="8438998" y="6454132"/>
                <a:ext cx="623919" cy="284230"/>
              </a:xfrm>
              <a:prstGeom prst="rect">
                <a:avLst/>
              </a:prstGeom>
            </p:spPr>
          </p:pic>
          <p:pic>
            <p:nvPicPr>
              <p:cNvPr id="82" name="Grafik 81">
                <a:extLst>
                  <a:ext uri="{FF2B5EF4-FFF2-40B4-BE49-F238E27FC236}">
                    <a16:creationId xmlns:a16="http://schemas.microsoft.com/office/drawing/2014/main" id="{5478EA38-E3E9-54DC-643B-104A7A8CC19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6"/>
              <a:stretch>
                <a:fillRect/>
              </a:stretch>
            </p:blipFill>
            <p:spPr>
              <a:xfrm>
                <a:off x="9046777" y="6450061"/>
                <a:ext cx="1432684" cy="243861"/>
              </a:xfrm>
              <a:prstGeom prst="rect">
                <a:avLst/>
              </a:prstGeom>
            </p:spPr>
          </p:pic>
          <p:pic>
            <p:nvPicPr>
              <p:cNvPr id="83" name="Grafik 82">
                <a:extLst>
                  <a:ext uri="{FF2B5EF4-FFF2-40B4-BE49-F238E27FC236}">
                    <a16:creationId xmlns:a16="http://schemas.microsoft.com/office/drawing/2014/main" id="{EF3FDDC6-02D8-2027-3DAA-DF324EA17289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7"/>
              <a:stretch>
                <a:fillRect/>
              </a:stretch>
            </p:blipFill>
            <p:spPr>
              <a:xfrm>
                <a:off x="6688569" y="6356074"/>
                <a:ext cx="381033" cy="396274"/>
              </a:xfrm>
              <a:prstGeom prst="rect">
                <a:avLst/>
              </a:prstGeom>
            </p:spPr>
          </p:pic>
        </p:grpSp>
        <p:pic>
          <p:nvPicPr>
            <p:cNvPr id="69" name="Grafik 68" descr="Ein Bild, das Screenshot, Grafiken, Grafikdesign, Grün enthält.&#10;&#10;Automatisch generierte Beschreibung">
              <a:extLst>
                <a:ext uri="{FF2B5EF4-FFF2-40B4-BE49-F238E27FC236}">
                  <a16:creationId xmlns:a16="http://schemas.microsoft.com/office/drawing/2014/main" id="{125BC8CB-3E77-3C89-0AB4-E03AD76F9A81}"/>
                </a:ext>
              </a:extLst>
            </p:cNvPr>
            <p:cNvPicPr>
              <a:picLocks noChangeAspect="1"/>
            </p:cNvPicPr>
            <p:nvPr/>
          </p:nvPicPr>
          <p:blipFill>
            <a:blip r:embed="rId1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950018" y="6412747"/>
              <a:ext cx="973906" cy="260291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37764448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22619B9-03FC-16E5-A082-55A1B26EE60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Grafik 10">
            <a:extLst>
              <a:ext uri="{FF2B5EF4-FFF2-40B4-BE49-F238E27FC236}">
                <a16:creationId xmlns:a16="http://schemas.microsoft.com/office/drawing/2014/main" id="{1C487389-F179-176E-CB3D-7A529E635C4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793262" y="4590302"/>
            <a:ext cx="1789889" cy="1789889"/>
          </a:xfrm>
          <a:prstGeom prst="rect">
            <a:avLst/>
          </a:prstGeom>
        </p:spPr>
      </p:pic>
      <p:sp>
        <p:nvSpPr>
          <p:cNvPr id="3" name="Textfeld 2">
            <a:extLst>
              <a:ext uri="{FF2B5EF4-FFF2-40B4-BE49-F238E27FC236}">
                <a16:creationId xmlns:a16="http://schemas.microsoft.com/office/drawing/2014/main" id="{25E7D346-34EF-E1DF-89EE-A4D4570E6986}"/>
              </a:ext>
            </a:extLst>
          </p:cNvPr>
          <p:cNvSpPr txBox="1"/>
          <p:nvPr/>
        </p:nvSpPr>
        <p:spPr>
          <a:xfrm>
            <a:off x="9783347" y="4370701"/>
            <a:ext cx="240865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dirty="0"/>
              <a:t>Hier geht’s zur Petition</a:t>
            </a:r>
          </a:p>
        </p:txBody>
      </p:sp>
      <p:sp>
        <p:nvSpPr>
          <p:cNvPr id="4" name="Textfeld 3">
            <a:extLst>
              <a:ext uri="{FF2B5EF4-FFF2-40B4-BE49-F238E27FC236}">
                <a16:creationId xmlns:a16="http://schemas.microsoft.com/office/drawing/2014/main" id="{5ABCD355-0FA5-72D7-77CC-9B434004B629}"/>
              </a:ext>
            </a:extLst>
          </p:cNvPr>
          <p:cNvSpPr txBox="1"/>
          <p:nvPr/>
        </p:nvSpPr>
        <p:spPr>
          <a:xfrm>
            <a:off x="548640" y="952745"/>
            <a:ext cx="11433401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44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Jetzt ist der Zeitpunkt, uns einzumischen</a:t>
            </a:r>
          </a:p>
        </p:txBody>
      </p:sp>
      <p:sp>
        <p:nvSpPr>
          <p:cNvPr id="6" name="Textfeld 5">
            <a:extLst>
              <a:ext uri="{FF2B5EF4-FFF2-40B4-BE49-F238E27FC236}">
                <a16:creationId xmlns:a16="http://schemas.microsoft.com/office/drawing/2014/main" id="{AF1E40E9-0CF4-148C-1982-5FFD1CB13A00}"/>
              </a:ext>
            </a:extLst>
          </p:cNvPr>
          <p:cNvSpPr txBox="1"/>
          <p:nvPr/>
        </p:nvSpPr>
        <p:spPr>
          <a:xfrm>
            <a:off x="937307" y="1977350"/>
            <a:ext cx="10149985" cy="31085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lvl="0" indent="-457200">
              <a:buFont typeface="Arial" panose="020B0604020202020204" pitchFamily="34" charset="0"/>
              <a:buChar char="•"/>
            </a:pPr>
            <a:r>
              <a:rPr lang="de-DE" sz="2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Die Reform des WissZeitVG wird gerade im Bundestag beraten</a:t>
            </a:r>
          </a:p>
          <a:p>
            <a:pPr marL="457200" lvl="0" indent="-457200">
              <a:buFont typeface="Arial" panose="020B0604020202020204" pitchFamily="34" charset="0"/>
              <a:buChar char="•"/>
            </a:pPr>
            <a:r>
              <a:rPr lang="de-DE" sz="2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Das Gesetzgebungsverfahren soll nach aktuellem Stand noch 2026 abgeschlossen werden</a:t>
            </a:r>
          </a:p>
          <a:p>
            <a:pPr marL="457200" lvl="0" indent="-457200">
              <a:buFont typeface="Arial" panose="020B0604020202020204" pitchFamily="34" charset="0"/>
              <a:buChar char="•"/>
            </a:pPr>
            <a:r>
              <a:rPr lang="de-DE" sz="2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Was jetzt beschlossen wird, prägt die Arbeitsbedingungen in Wissenschaft und Forschung auf Jahre</a:t>
            </a:r>
          </a:p>
          <a:p>
            <a:pPr marL="457200" lvl="0" indent="-457200">
              <a:buFont typeface="Arial" panose="020B0604020202020204" pitchFamily="34" charset="0"/>
              <a:buChar char="•"/>
            </a:pPr>
            <a:r>
              <a:rPr lang="de-DE" sz="2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Deshalb wollen wir diese Woche bundesweit sichtbar </a:t>
            </a:r>
            <a:br>
              <a:rPr lang="de-DE" sz="2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r>
              <a:rPr lang="de-DE" sz="2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werden</a:t>
            </a:r>
          </a:p>
        </p:txBody>
      </p:sp>
      <p:grpSp>
        <p:nvGrpSpPr>
          <p:cNvPr id="2" name="Gruppieren 1">
            <a:extLst>
              <a:ext uri="{FF2B5EF4-FFF2-40B4-BE49-F238E27FC236}">
                <a16:creationId xmlns:a16="http://schemas.microsoft.com/office/drawing/2014/main" id="{5F63D5B2-6AF6-5CA7-870A-560138B8273A}"/>
              </a:ext>
            </a:extLst>
          </p:cNvPr>
          <p:cNvGrpSpPr/>
          <p:nvPr/>
        </p:nvGrpSpPr>
        <p:grpSpPr>
          <a:xfrm>
            <a:off x="66844" y="6310911"/>
            <a:ext cx="12111162" cy="538626"/>
            <a:chOff x="-892" y="6251642"/>
            <a:chExt cx="12111162" cy="538626"/>
          </a:xfrm>
        </p:grpSpPr>
        <p:grpSp>
          <p:nvGrpSpPr>
            <p:cNvPr id="5" name="Gruppieren 4">
              <a:extLst>
                <a:ext uri="{FF2B5EF4-FFF2-40B4-BE49-F238E27FC236}">
                  <a16:creationId xmlns:a16="http://schemas.microsoft.com/office/drawing/2014/main" id="{ADB141F4-B2EE-DA12-2B86-920B5016C3B3}"/>
                </a:ext>
              </a:extLst>
            </p:cNvPr>
            <p:cNvGrpSpPr/>
            <p:nvPr/>
          </p:nvGrpSpPr>
          <p:grpSpPr>
            <a:xfrm>
              <a:off x="-892" y="6251642"/>
              <a:ext cx="12111162" cy="538626"/>
              <a:chOff x="-17172" y="6247974"/>
              <a:chExt cx="12111162" cy="538626"/>
            </a:xfrm>
          </p:grpSpPr>
          <p:pic>
            <p:nvPicPr>
              <p:cNvPr id="10" name="Grafik 9">
                <a:extLst>
                  <a:ext uri="{FF2B5EF4-FFF2-40B4-BE49-F238E27FC236}">
                    <a16:creationId xmlns:a16="http://schemas.microsoft.com/office/drawing/2014/main" id="{EF2A8F33-0FD7-907D-D487-821528F6031B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10455103" y="6380191"/>
                <a:ext cx="1120237" cy="358171"/>
              </a:xfrm>
              <a:prstGeom prst="rect">
                <a:avLst/>
              </a:prstGeom>
            </p:spPr>
          </p:pic>
          <p:pic>
            <p:nvPicPr>
              <p:cNvPr id="12" name="Grafik 11">
                <a:extLst>
                  <a:ext uri="{FF2B5EF4-FFF2-40B4-BE49-F238E27FC236}">
                    <a16:creationId xmlns:a16="http://schemas.microsoft.com/office/drawing/2014/main" id="{A7B398E0-4682-D5F3-A361-CB537B74D789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11511926" y="6247974"/>
                <a:ext cx="582064" cy="538626"/>
              </a:xfrm>
              <a:prstGeom prst="rect">
                <a:avLst/>
              </a:prstGeom>
            </p:spPr>
          </p:pic>
          <p:pic>
            <p:nvPicPr>
              <p:cNvPr id="13" name="Grafik 12">
                <a:extLst>
                  <a:ext uri="{FF2B5EF4-FFF2-40B4-BE49-F238E27FC236}">
                    <a16:creationId xmlns:a16="http://schemas.microsoft.com/office/drawing/2014/main" id="{3E91CC99-1049-1421-5FDA-647B36AA347B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-17172" y="6420850"/>
                <a:ext cx="981469" cy="297205"/>
              </a:xfrm>
              <a:prstGeom prst="rect">
                <a:avLst/>
              </a:prstGeom>
            </p:spPr>
          </p:pic>
          <p:pic>
            <p:nvPicPr>
              <p:cNvPr id="14" name="Grafik 13">
                <a:extLst>
                  <a:ext uri="{FF2B5EF4-FFF2-40B4-BE49-F238E27FC236}">
                    <a16:creationId xmlns:a16="http://schemas.microsoft.com/office/drawing/2014/main" id="{E41B1833-D29B-3410-2CAB-D27ADE85F4D1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851708" y="6403053"/>
                <a:ext cx="1062866" cy="335309"/>
              </a:xfrm>
              <a:prstGeom prst="rect">
                <a:avLst/>
              </a:prstGeom>
            </p:spPr>
          </p:pic>
          <p:pic>
            <p:nvPicPr>
              <p:cNvPr id="16" name="Grafik 15">
                <a:extLst>
                  <a:ext uri="{FF2B5EF4-FFF2-40B4-BE49-F238E27FC236}">
                    <a16:creationId xmlns:a16="http://schemas.microsoft.com/office/drawing/2014/main" id="{E5DCDB4D-1763-3347-1939-24B0F343893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1870888" y="6354529"/>
                <a:ext cx="769687" cy="388654"/>
              </a:xfrm>
              <a:prstGeom prst="rect">
                <a:avLst/>
              </a:prstGeom>
            </p:spPr>
          </p:pic>
          <p:pic>
            <p:nvPicPr>
              <p:cNvPr id="19" name="Grafik 18">
                <a:extLst>
                  <a:ext uri="{FF2B5EF4-FFF2-40B4-BE49-F238E27FC236}">
                    <a16:creationId xmlns:a16="http://schemas.microsoft.com/office/drawing/2014/main" id="{EA9D1610-62E7-A830-3347-C161F43F5285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2646195" y="6371315"/>
                <a:ext cx="647756" cy="381033"/>
              </a:xfrm>
              <a:prstGeom prst="rect">
                <a:avLst/>
              </a:prstGeom>
            </p:spPr>
          </p:pic>
          <p:pic>
            <p:nvPicPr>
              <p:cNvPr id="21" name="Grafik 20">
                <a:extLst>
                  <a:ext uri="{FF2B5EF4-FFF2-40B4-BE49-F238E27FC236}">
                    <a16:creationId xmlns:a16="http://schemas.microsoft.com/office/drawing/2014/main" id="{A5EA0BD0-A2B1-7F7F-72F8-3FD8AC0A4C7C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0"/>
              <a:stretch>
                <a:fillRect/>
              </a:stretch>
            </p:blipFill>
            <p:spPr>
              <a:xfrm>
                <a:off x="3241548" y="6380191"/>
                <a:ext cx="746825" cy="358171"/>
              </a:xfrm>
              <a:prstGeom prst="rect">
                <a:avLst/>
              </a:prstGeom>
            </p:spPr>
          </p:pic>
          <p:pic>
            <p:nvPicPr>
              <p:cNvPr id="23" name="Grafik 22">
                <a:extLst>
                  <a:ext uri="{FF2B5EF4-FFF2-40B4-BE49-F238E27FC236}">
                    <a16:creationId xmlns:a16="http://schemas.microsoft.com/office/drawing/2014/main" id="{D26BF0B1-B6BB-2A00-6537-B5B1CF419FA5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1"/>
              <a:stretch>
                <a:fillRect/>
              </a:stretch>
            </p:blipFill>
            <p:spPr>
              <a:xfrm>
                <a:off x="4899327" y="6386704"/>
                <a:ext cx="967824" cy="388654"/>
              </a:xfrm>
              <a:prstGeom prst="rect">
                <a:avLst/>
              </a:prstGeom>
            </p:spPr>
          </p:pic>
          <p:pic>
            <p:nvPicPr>
              <p:cNvPr id="25" name="Grafik 24">
                <a:extLst>
                  <a:ext uri="{FF2B5EF4-FFF2-40B4-BE49-F238E27FC236}">
                    <a16:creationId xmlns:a16="http://schemas.microsoft.com/office/drawing/2014/main" id="{A84D6096-79D9-129A-A634-9C8F63134846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2"/>
              <a:stretch>
                <a:fillRect/>
              </a:stretch>
            </p:blipFill>
            <p:spPr>
              <a:xfrm>
                <a:off x="5845548" y="6264774"/>
                <a:ext cx="929721" cy="510584"/>
              </a:xfrm>
              <a:prstGeom prst="rect">
                <a:avLst/>
              </a:prstGeom>
            </p:spPr>
          </p:pic>
          <p:pic>
            <p:nvPicPr>
              <p:cNvPr id="26" name="Grafik 25">
                <a:extLst>
                  <a:ext uri="{FF2B5EF4-FFF2-40B4-BE49-F238E27FC236}">
                    <a16:creationId xmlns:a16="http://schemas.microsoft.com/office/drawing/2014/main" id="{9EC10016-EA39-10CC-94DB-DF61BA7E932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3"/>
              <a:stretch>
                <a:fillRect/>
              </a:stretch>
            </p:blipFill>
            <p:spPr>
              <a:xfrm>
                <a:off x="7025785" y="6449672"/>
                <a:ext cx="419136" cy="320068"/>
              </a:xfrm>
              <a:prstGeom prst="rect">
                <a:avLst/>
              </a:prstGeom>
            </p:spPr>
          </p:pic>
          <p:pic>
            <p:nvPicPr>
              <p:cNvPr id="27" name="Grafik 26">
                <a:extLst>
                  <a:ext uri="{FF2B5EF4-FFF2-40B4-BE49-F238E27FC236}">
                    <a16:creationId xmlns:a16="http://schemas.microsoft.com/office/drawing/2014/main" id="{6FEF022F-A4C9-74E8-3686-D4175990D0EC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4"/>
              <a:stretch>
                <a:fillRect/>
              </a:stretch>
            </p:blipFill>
            <p:spPr>
              <a:xfrm>
                <a:off x="7415056" y="6438241"/>
                <a:ext cx="1112616" cy="342930"/>
              </a:xfrm>
              <a:prstGeom prst="rect">
                <a:avLst/>
              </a:prstGeom>
            </p:spPr>
          </p:pic>
          <p:pic>
            <p:nvPicPr>
              <p:cNvPr id="29" name="Grafik 28">
                <a:extLst>
                  <a:ext uri="{FF2B5EF4-FFF2-40B4-BE49-F238E27FC236}">
                    <a16:creationId xmlns:a16="http://schemas.microsoft.com/office/drawing/2014/main" id="{FD257B89-1A92-EF73-0B85-041A31526A8E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5"/>
              <a:stretch>
                <a:fillRect/>
              </a:stretch>
            </p:blipFill>
            <p:spPr>
              <a:xfrm>
                <a:off x="8438998" y="6454132"/>
                <a:ext cx="623919" cy="284230"/>
              </a:xfrm>
              <a:prstGeom prst="rect">
                <a:avLst/>
              </a:prstGeom>
            </p:spPr>
          </p:pic>
          <p:pic>
            <p:nvPicPr>
              <p:cNvPr id="31" name="Grafik 30">
                <a:extLst>
                  <a:ext uri="{FF2B5EF4-FFF2-40B4-BE49-F238E27FC236}">
                    <a16:creationId xmlns:a16="http://schemas.microsoft.com/office/drawing/2014/main" id="{734DAE2A-4584-6485-3156-08C805F3900E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6"/>
              <a:stretch>
                <a:fillRect/>
              </a:stretch>
            </p:blipFill>
            <p:spPr>
              <a:xfrm>
                <a:off x="9046777" y="6450061"/>
                <a:ext cx="1432684" cy="243861"/>
              </a:xfrm>
              <a:prstGeom prst="rect">
                <a:avLst/>
              </a:prstGeom>
            </p:spPr>
          </p:pic>
          <p:pic>
            <p:nvPicPr>
              <p:cNvPr id="33" name="Grafik 32">
                <a:extLst>
                  <a:ext uri="{FF2B5EF4-FFF2-40B4-BE49-F238E27FC236}">
                    <a16:creationId xmlns:a16="http://schemas.microsoft.com/office/drawing/2014/main" id="{B16DC191-42A3-8880-58A5-CD4E7769180C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7"/>
              <a:stretch>
                <a:fillRect/>
              </a:stretch>
            </p:blipFill>
            <p:spPr>
              <a:xfrm>
                <a:off x="6688569" y="6356074"/>
                <a:ext cx="381033" cy="396274"/>
              </a:xfrm>
              <a:prstGeom prst="rect">
                <a:avLst/>
              </a:prstGeom>
            </p:spPr>
          </p:pic>
        </p:grpSp>
        <p:pic>
          <p:nvPicPr>
            <p:cNvPr id="8" name="Grafik 7" descr="Ein Bild, das Screenshot, Grafiken, Grafikdesign, Grün enthält.&#10;&#10;Automatisch generierte Beschreibung">
              <a:extLst>
                <a:ext uri="{FF2B5EF4-FFF2-40B4-BE49-F238E27FC236}">
                  <a16:creationId xmlns:a16="http://schemas.microsoft.com/office/drawing/2014/main" id="{CF6BAFB4-39D8-D1B1-6B0B-061222D1C20C}"/>
                </a:ext>
              </a:extLst>
            </p:cNvPr>
            <p:cNvPicPr>
              <a:picLocks noChangeAspect="1"/>
            </p:cNvPicPr>
            <p:nvPr/>
          </p:nvPicPr>
          <p:blipFill>
            <a:blip r:embed="rId1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950018" y="6412747"/>
              <a:ext cx="973906" cy="260291"/>
            </a:xfrm>
            <a:prstGeom prst="rect">
              <a:avLst/>
            </a:prstGeom>
          </p:spPr>
        </p:pic>
      </p:grpSp>
      <p:sp>
        <p:nvSpPr>
          <p:cNvPr id="18" name="Textfeld 17">
            <a:extLst>
              <a:ext uri="{FF2B5EF4-FFF2-40B4-BE49-F238E27FC236}">
                <a16:creationId xmlns:a16="http://schemas.microsoft.com/office/drawing/2014/main" id="{DFBB5A9A-FBFB-7672-110A-E971202AD55B}"/>
              </a:ext>
            </a:extLst>
          </p:cNvPr>
          <p:cNvSpPr txBox="1"/>
          <p:nvPr/>
        </p:nvSpPr>
        <p:spPr>
          <a:xfrm>
            <a:off x="7573" y="0"/>
            <a:ext cx="12181423" cy="430887"/>
          </a:xfrm>
          <a:prstGeom prst="rect">
            <a:avLst/>
          </a:prstGeom>
          <a:solidFill>
            <a:srgbClr val="FFC000"/>
          </a:solidFill>
          <a:ln w="31750">
            <a:solidFill>
              <a:srgbClr val="FFC000"/>
            </a:solidFill>
          </a:ln>
        </p:spPr>
        <p:txBody>
          <a:bodyPr wrap="square" rtlCol="0">
            <a:spAutoFit/>
          </a:bodyPr>
          <a:lstStyle/>
          <a:p>
            <a:pPr lvl="0" algn="ctr">
              <a:spcBef>
                <a:spcPts val="1200"/>
              </a:spcBef>
              <a:spcAft>
                <a:spcPts val="1800"/>
              </a:spcAft>
              <a:defRPr/>
            </a:pPr>
            <a:r>
              <a:rPr lang="de-DE" sz="2200" b="1" cap="small" spc="3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#DauerbefristungAbschaffen - Aktionswoche Wissenschaft - 9.-13. November 2026</a:t>
            </a:r>
          </a:p>
        </p:txBody>
      </p:sp>
    </p:spTree>
    <p:extLst>
      <p:ext uri="{BB962C8B-B14F-4D97-AF65-F5344CB8AC3E}">
        <p14:creationId xmlns:p14="http://schemas.microsoft.com/office/powerpoint/2010/main" val="370003488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C91F7B6-085C-61A4-4490-3EBBC725DB6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feld 3">
            <a:extLst>
              <a:ext uri="{FF2B5EF4-FFF2-40B4-BE49-F238E27FC236}">
                <a16:creationId xmlns:a16="http://schemas.microsoft.com/office/drawing/2014/main" id="{C3A064DA-5AB7-4213-DFCF-53A6D59EA01C}"/>
              </a:ext>
            </a:extLst>
          </p:cNvPr>
          <p:cNvSpPr txBox="1"/>
          <p:nvPr/>
        </p:nvSpPr>
        <p:spPr>
          <a:xfrm>
            <a:off x="566324" y="985860"/>
            <a:ext cx="11433401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44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Diese Woche Dauerbefristung problematisieren</a:t>
            </a:r>
          </a:p>
        </p:txBody>
      </p:sp>
      <p:sp>
        <p:nvSpPr>
          <p:cNvPr id="6" name="Textfeld 5">
            <a:extLst>
              <a:ext uri="{FF2B5EF4-FFF2-40B4-BE49-F238E27FC236}">
                <a16:creationId xmlns:a16="http://schemas.microsoft.com/office/drawing/2014/main" id="{65EC5D20-D1D4-32DF-DC63-265857EC322B}"/>
              </a:ext>
            </a:extLst>
          </p:cNvPr>
          <p:cNvSpPr txBox="1"/>
          <p:nvPr/>
        </p:nvSpPr>
        <p:spPr>
          <a:xfrm>
            <a:off x="2724591" y="1778164"/>
            <a:ext cx="9275134" cy="4154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lvl="0" indent="-457200">
              <a:buFont typeface="Arial" panose="020B0604020202020204" pitchFamily="34" charset="0"/>
              <a:buChar char="•"/>
            </a:pPr>
            <a:r>
              <a:rPr lang="de-DE" sz="24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Sprich darüber</a:t>
            </a:r>
            <a:br>
              <a:rPr lang="de-DE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r>
              <a:rPr lang="de-DE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Thematisiere Befristung und Arbeitsbedingungen in der Wissenschaft mit Kolleg*innen und </a:t>
            </a:r>
            <a:r>
              <a:rPr lang="de-DE" sz="24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Kommiliton</a:t>
            </a:r>
            <a:r>
              <a:rPr lang="de-DE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*innen</a:t>
            </a:r>
          </a:p>
          <a:p>
            <a:pPr marL="457200" lvl="0" indent="-457200">
              <a:buFont typeface="Arial" panose="020B0604020202020204" pitchFamily="34" charset="0"/>
              <a:buChar char="•"/>
            </a:pPr>
            <a:r>
              <a:rPr lang="de-DE" sz="24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Petition unterstützen und weiterverbreiten</a:t>
            </a:r>
            <a:br>
              <a:rPr lang="de-DE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r>
              <a:rPr lang="de-DE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Mehr als 71.500 Menschen sind bereits dabei</a:t>
            </a:r>
          </a:p>
          <a:p>
            <a:pPr marL="457200" lvl="0" indent="-457200">
              <a:buFont typeface="Arial" panose="020B0604020202020204" pitchFamily="34" charset="0"/>
              <a:buChar char="•"/>
            </a:pPr>
            <a:r>
              <a:rPr lang="de-DE" sz="24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Aktionswoche sichtbar machen</a:t>
            </a:r>
            <a:br>
              <a:rPr lang="de-DE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r>
              <a:rPr lang="de-DE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Teile Materialien, </a:t>
            </a:r>
            <a:r>
              <a:rPr lang="de-DE" sz="24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Sharepics</a:t>
            </a:r>
            <a:r>
              <a:rPr lang="de-DE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, Fotos und Aktionen aus deiner </a:t>
            </a:r>
            <a:br>
              <a:rPr lang="de-DE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r>
              <a:rPr lang="de-DE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Hochschule oder Forschungseinrichtung</a:t>
            </a:r>
          </a:p>
          <a:p>
            <a:pPr marL="457200" lvl="0" indent="-457200">
              <a:buFont typeface="Arial" panose="020B0604020202020204" pitchFamily="34" charset="0"/>
              <a:buChar char="•"/>
            </a:pPr>
            <a:r>
              <a:rPr lang="de-DE" sz="24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Vor Ort dabei sein</a:t>
            </a:r>
            <a:br>
              <a:rPr lang="de-DE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r>
              <a:rPr lang="de-DE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Informiere dich über Veranstaltungen und Aktionen an deinem </a:t>
            </a:r>
            <a:br>
              <a:rPr lang="de-DE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r>
              <a:rPr lang="de-DE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Standort.</a:t>
            </a:r>
          </a:p>
        </p:txBody>
      </p:sp>
      <p:grpSp>
        <p:nvGrpSpPr>
          <p:cNvPr id="2" name="Gruppieren 1">
            <a:extLst>
              <a:ext uri="{FF2B5EF4-FFF2-40B4-BE49-F238E27FC236}">
                <a16:creationId xmlns:a16="http://schemas.microsoft.com/office/drawing/2014/main" id="{2295A8C7-762B-E404-5309-494C2BDE4F56}"/>
              </a:ext>
            </a:extLst>
          </p:cNvPr>
          <p:cNvGrpSpPr/>
          <p:nvPr/>
        </p:nvGrpSpPr>
        <p:grpSpPr>
          <a:xfrm>
            <a:off x="66844" y="6310911"/>
            <a:ext cx="12111162" cy="538626"/>
            <a:chOff x="-892" y="6251642"/>
            <a:chExt cx="12111162" cy="538626"/>
          </a:xfrm>
        </p:grpSpPr>
        <p:grpSp>
          <p:nvGrpSpPr>
            <p:cNvPr id="5" name="Gruppieren 4">
              <a:extLst>
                <a:ext uri="{FF2B5EF4-FFF2-40B4-BE49-F238E27FC236}">
                  <a16:creationId xmlns:a16="http://schemas.microsoft.com/office/drawing/2014/main" id="{E7A190C7-5D1D-2170-5FC5-1ACAD29B294F}"/>
                </a:ext>
              </a:extLst>
            </p:cNvPr>
            <p:cNvGrpSpPr/>
            <p:nvPr/>
          </p:nvGrpSpPr>
          <p:grpSpPr>
            <a:xfrm>
              <a:off x="-892" y="6251642"/>
              <a:ext cx="12111162" cy="538626"/>
              <a:chOff x="-17172" y="6247974"/>
              <a:chExt cx="12111162" cy="538626"/>
            </a:xfrm>
          </p:grpSpPr>
          <p:pic>
            <p:nvPicPr>
              <p:cNvPr id="10" name="Grafik 9">
                <a:extLst>
                  <a:ext uri="{FF2B5EF4-FFF2-40B4-BE49-F238E27FC236}">
                    <a16:creationId xmlns:a16="http://schemas.microsoft.com/office/drawing/2014/main" id="{8D574059-E6E2-B822-37C3-51B8C40ECDBF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10455103" y="6380191"/>
                <a:ext cx="1120237" cy="358171"/>
              </a:xfrm>
              <a:prstGeom prst="rect">
                <a:avLst/>
              </a:prstGeom>
            </p:spPr>
          </p:pic>
          <p:pic>
            <p:nvPicPr>
              <p:cNvPr id="12" name="Grafik 11">
                <a:extLst>
                  <a:ext uri="{FF2B5EF4-FFF2-40B4-BE49-F238E27FC236}">
                    <a16:creationId xmlns:a16="http://schemas.microsoft.com/office/drawing/2014/main" id="{D89779E0-B7BB-9EA6-9C8F-B22FF8E50D34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11511926" y="6247974"/>
                <a:ext cx="582064" cy="538626"/>
              </a:xfrm>
              <a:prstGeom prst="rect">
                <a:avLst/>
              </a:prstGeom>
            </p:spPr>
          </p:pic>
          <p:pic>
            <p:nvPicPr>
              <p:cNvPr id="13" name="Grafik 12">
                <a:extLst>
                  <a:ext uri="{FF2B5EF4-FFF2-40B4-BE49-F238E27FC236}">
                    <a16:creationId xmlns:a16="http://schemas.microsoft.com/office/drawing/2014/main" id="{67F2C3E0-72AE-AE2C-A40B-89D7C1010151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-17172" y="6420850"/>
                <a:ext cx="981469" cy="297205"/>
              </a:xfrm>
              <a:prstGeom prst="rect">
                <a:avLst/>
              </a:prstGeom>
            </p:spPr>
          </p:pic>
          <p:pic>
            <p:nvPicPr>
              <p:cNvPr id="14" name="Grafik 13">
                <a:extLst>
                  <a:ext uri="{FF2B5EF4-FFF2-40B4-BE49-F238E27FC236}">
                    <a16:creationId xmlns:a16="http://schemas.microsoft.com/office/drawing/2014/main" id="{C5AE1FC3-07C5-7D24-B5BF-527D93EE648E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851708" y="6403053"/>
                <a:ext cx="1062866" cy="335309"/>
              </a:xfrm>
              <a:prstGeom prst="rect">
                <a:avLst/>
              </a:prstGeom>
            </p:spPr>
          </p:pic>
          <p:pic>
            <p:nvPicPr>
              <p:cNvPr id="16" name="Grafik 15">
                <a:extLst>
                  <a:ext uri="{FF2B5EF4-FFF2-40B4-BE49-F238E27FC236}">
                    <a16:creationId xmlns:a16="http://schemas.microsoft.com/office/drawing/2014/main" id="{A76735F3-3E61-02B1-7D23-48CC912213E6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1870888" y="6354529"/>
                <a:ext cx="769687" cy="388654"/>
              </a:xfrm>
              <a:prstGeom prst="rect">
                <a:avLst/>
              </a:prstGeom>
            </p:spPr>
          </p:pic>
          <p:pic>
            <p:nvPicPr>
              <p:cNvPr id="19" name="Grafik 18">
                <a:extLst>
                  <a:ext uri="{FF2B5EF4-FFF2-40B4-BE49-F238E27FC236}">
                    <a16:creationId xmlns:a16="http://schemas.microsoft.com/office/drawing/2014/main" id="{9F045413-6F20-92C7-D4CC-295B39863BF1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2646195" y="6371315"/>
                <a:ext cx="647756" cy="381033"/>
              </a:xfrm>
              <a:prstGeom prst="rect">
                <a:avLst/>
              </a:prstGeom>
            </p:spPr>
          </p:pic>
          <p:pic>
            <p:nvPicPr>
              <p:cNvPr id="21" name="Grafik 20">
                <a:extLst>
                  <a:ext uri="{FF2B5EF4-FFF2-40B4-BE49-F238E27FC236}">
                    <a16:creationId xmlns:a16="http://schemas.microsoft.com/office/drawing/2014/main" id="{5106F001-3C93-2966-7FAA-BA2B891E694E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3241548" y="6380191"/>
                <a:ext cx="746825" cy="358171"/>
              </a:xfrm>
              <a:prstGeom prst="rect">
                <a:avLst/>
              </a:prstGeom>
            </p:spPr>
          </p:pic>
          <p:pic>
            <p:nvPicPr>
              <p:cNvPr id="23" name="Grafik 22">
                <a:extLst>
                  <a:ext uri="{FF2B5EF4-FFF2-40B4-BE49-F238E27FC236}">
                    <a16:creationId xmlns:a16="http://schemas.microsoft.com/office/drawing/2014/main" id="{7BF403EA-8FEC-95D6-DF7D-0EDCFC6DB968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0"/>
              <a:stretch>
                <a:fillRect/>
              </a:stretch>
            </p:blipFill>
            <p:spPr>
              <a:xfrm>
                <a:off x="4899327" y="6386704"/>
                <a:ext cx="967824" cy="388654"/>
              </a:xfrm>
              <a:prstGeom prst="rect">
                <a:avLst/>
              </a:prstGeom>
            </p:spPr>
          </p:pic>
          <p:pic>
            <p:nvPicPr>
              <p:cNvPr id="25" name="Grafik 24">
                <a:extLst>
                  <a:ext uri="{FF2B5EF4-FFF2-40B4-BE49-F238E27FC236}">
                    <a16:creationId xmlns:a16="http://schemas.microsoft.com/office/drawing/2014/main" id="{612FF164-543B-C576-2B22-19D466DC09C2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1"/>
              <a:stretch>
                <a:fillRect/>
              </a:stretch>
            </p:blipFill>
            <p:spPr>
              <a:xfrm>
                <a:off x="5845548" y="6264774"/>
                <a:ext cx="929721" cy="510584"/>
              </a:xfrm>
              <a:prstGeom prst="rect">
                <a:avLst/>
              </a:prstGeom>
            </p:spPr>
          </p:pic>
          <p:pic>
            <p:nvPicPr>
              <p:cNvPr id="26" name="Grafik 25">
                <a:extLst>
                  <a:ext uri="{FF2B5EF4-FFF2-40B4-BE49-F238E27FC236}">
                    <a16:creationId xmlns:a16="http://schemas.microsoft.com/office/drawing/2014/main" id="{1E0D7EC6-5669-321F-AB14-F5CF3BF75097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2"/>
              <a:stretch>
                <a:fillRect/>
              </a:stretch>
            </p:blipFill>
            <p:spPr>
              <a:xfrm>
                <a:off x="7025785" y="6449672"/>
                <a:ext cx="419136" cy="320068"/>
              </a:xfrm>
              <a:prstGeom prst="rect">
                <a:avLst/>
              </a:prstGeom>
            </p:spPr>
          </p:pic>
          <p:pic>
            <p:nvPicPr>
              <p:cNvPr id="27" name="Grafik 26">
                <a:extLst>
                  <a:ext uri="{FF2B5EF4-FFF2-40B4-BE49-F238E27FC236}">
                    <a16:creationId xmlns:a16="http://schemas.microsoft.com/office/drawing/2014/main" id="{3BAC5561-F9E1-8731-5936-F6D5AC6F3A8A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3"/>
              <a:stretch>
                <a:fillRect/>
              </a:stretch>
            </p:blipFill>
            <p:spPr>
              <a:xfrm>
                <a:off x="7415056" y="6438241"/>
                <a:ext cx="1112616" cy="342930"/>
              </a:xfrm>
              <a:prstGeom prst="rect">
                <a:avLst/>
              </a:prstGeom>
            </p:spPr>
          </p:pic>
          <p:pic>
            <p:nvPicPr>
              <p:cNvPr id="29" name="Grafik 28">
                <a:extLst>
                  <a:ext uri="{FF2B5EF4-FFF2-40B4-BE49-F238E27FC236}">
                    <a16:creationId xmlns:a16="http://schemas.microsoft.com/office/drawing/2014/main" id="{9012C6A8-5FD9-ED77-3F0B-AF4490BA4258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4"/>
              <a:stretch>
                <a:fillRect/>
              </a:stretch>
            </p:blipFill>
            <p:spPr>
              <a:xfrm>
                <a:off x="8438998" y="6454132"/>
                <a:ext cx="623919" cy="284230"/>
              </a:xfrm>
              <a:prstGeom prst="rect">
                <a:avLst/>
              </a:prstGeom>
            </p:spPr>
          </p:pic>
          <p:pic>
            <p:nvPicPr>
              <p:cNvPr id="31" name="Grafik 30">
                <a:extLst>
                  <a:ext uri="{FF2B5EF4-FFF2-40B4-BE49-F238E27FC236}">
                    <a16:creationId xmlns:a16="http://schemas.microsoft.com/office/drawing/2014/main" id="{45BFE4C1-59C3-EB01-E8C0-8FDCDA279461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5"/>
              <a:stretch>
                <a:fillRect/>
              </a:stretch>
            </p:blipFill>
            <p:spPr>
              <a:xfrm>
                <a:off x="9046777" y="6450061"/>
                <a:ext cx="1432684" cy="243861"/>
              </a:xfrm>
              <a:prstGeom prst="rect">
                <a:avLst/>
              </a:prstGeom>
            </p:spPr>
          </p:pic>
          <p:pic>
            <p:nvPicPr>
              <p:cNvPr id="33" name="Grafik 32">
                <a:extLst>
                  <a:ext uri="{FF2B5EF4-FFF2-40B4-BE49-F238E27FC236}">
                    <a16:creationId xmlns:a16="http://schemas.microsoft.com/office/drawing/2014/main" id="{6DA109AB-8DFE-B726-A9B9-DEC3D33D4E74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6"/>
              <a:stretch>
                <a:fillRect/>
              </a:stretch>
            </p:blipFill>
            <p:spPr>
              <a:xfrm>
                <a:off x="6688569" y="6356074"/>
                <a:ext cx="381033" cy="396274"/>
              </a:xfrm>
              <a:prstGeom prst="rect">
                <a:avLst/>
              </a:prstGeom>
            </p:spPr>
          </p:pic>
        </p:grpSp>
        <p:pic>
          <p:nvPicPr>
            <p:cNvPr id="8" name="Grafik 7" descr="Ein Bild, das Screenshot, Grafiken, Grafikdesign, Grün enthält.&#10;&#10;Automatisch generierte Beschreibung">
              <a:extLst>
                <a:ext uri="{FF2B5EF4-FFF2-40B4-BE49-F238E27FC236}">
                  <a16:creationId xmlns:a16="http://schemas.microsoft.com/office/drawing/2014/main" id="{FF835A35-3ABE-3F00-642F-5EF00AF3C30C}"/>
                </a:ext>
              </a:extLst>
            </p:cNvPr>
            <p:cNvPicPr>
              <a:picLocks noChangeAspect="1"/>
            </p:cNvPicPr>
            <p:nvPr/>
          </p:nvPicPr>
          <p:blipFill>
            <a:blip r:embed="rId1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950018" y="6412747"/>
              <a:ext cx="973906" cy="260291"/>
            </a:xfrm>
            <a:prstGeom prst="rect">
              <a:avLst/>
            </a:prstGeom>
          </p:spPr>
        </p:pic>
      </p:grpSp>
      <p:sp>
        <p:nvSpPr>
          <p:cNvPr id="3" name="Rechteck 2">
            <a:extLst>
              <a:ext uri="{FF2B5EF4-FFF2-40B4-BE49-F238E27FC236}">
                <a16:creationId xmlns:a16="http://schemas.microsoft.com/office/drawing/2014/main" id="{695BE625-9548-F150-7E46-B6D14DC6A783}"/>
              </a:ext>
            </a:extLst>
          </p:cNvPr>
          <p:cNvSpPr/>
          <p:nvPr/>
        </p:nvSpPr>
        <p:spPr>
          <a:xfrm>
            <a:off x="373626" y="3429000"/>
            <a:ext cx="2104103" cy="2667000"/>
          </a:xfrm>
          <a:prstGeom prst="rect">
            <a:avLst/>
          </a:prstGeom>
          <a:solidFill>
            <a:srgbClr val="FFC0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9" name="Textfeld 8">
            <a:extLst>
              <a:ext uri="{FF2B5EF4-FFF2-40B4-BE49-F238E27FC236}">
                <a16:creationId xmlns:a16="http://schemas.microsoft.com/office/drawing/2014/main" id="{772EBBBB-AA3F-4D54-BBD1-C89BC4880E9A}"/>
              </a:ext>
            </a:extLst>
          </p:cNvPr>
          <p:cNvSpPr txBox="1"/>
          <p:nvPr/>
        </p:nvSpPr>
        <p:spPr>
          <a:xfrm>
            <a:off x="7573" y="0"/>
            <a:ext cx="12181423" cy="430887"/>
          </a:xfrm>
          <a:prstGeom prst="rect">
            <a:avLst/>
          </a:prstGeom>
          <a:solidFill>
            <a:srgbClr val="FFC000"/>
          </a:solidFill>
          <a:ln w="31750">
            <a:solidFill>
              <a:srgbClr val="FFC000"/>
            </a:solidFill>
          </a:ln>
        </p:spPr>
        <p:txBody>
          <a:bodyPr wrap="square" rtlCol="0">
            <a:spAutoFit/>
          </a:bodyPr>
          <a:lstStyle/>
          <a:p>
            <a:pPr lvl="0" algn="ctr">
              <a:spcBef>
                <a:spcPts val="1200"/>
              </a:spcBef>
              <a:spcAft>
                <a:spcPts val="1800"/>
              </a:spcAft>
              <a:defRPr/>
            </a:pPr>
            <a:r>
              <a:rPr lang="de-DE" sz="2200" b="1" cap="small" spc="3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#DauerbefristungAbschaffen - Aktionswoche Wissenschaft - 9.-13. November 2026</a:t>
            </a:r>
          </a:p>
        </p:txBody>
      </p:sp>
      <p:pic>
        <p:nvPicPr>
          <p:cNvPr id="18" name="Grafik 17" descr="Bildvorschau">
            <a:extLst>
              <a:ext uri="{FF2B5EF4-FFF2-40B4-BE49-F238E27FC236}">
                <a16:creationId xmlns:a16="http://schemas.microsoft.com/office/drawing/2014/main" id="{8BF6E1F0-3385-416A-A834-CDD1C88B2072}"/>
              </a:ext>
            </a:extLst>
          </p:cNvPr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450318" y="3999244"/>
            <a:ext cx="1933904" cy="1933904"/>
          </a:xfrm>
          <a:prstGeom prst="rect">
            <a:avLst/>
          </a:prstGeom>
        </p:spPr>
      </p:pic>
      <p:sp>
        <p:nvSpPr>
          <p:cNvPr id="22" name="Textfeld 21">
            <a:extLst>
              <a:ext uri="{FF2B5EF4-FFF2-40B4-BE49-F238E27FC236}">
                <a16:creationId xmlns:a16="http://schemas.microsoft.com/office/drawing/2014/main" id="{B461E594-B91C-9287-F06F-9D8E7646E857}"/>
              </a:ext>
            </a:extLst>
          </p:cNvPr>
          <p:cNvSpPr txBox="1"/>
          <p:nvPr/>
        </p:nvSpPr>
        <p:spPr>
          <a:xfrm>
            <a:off x="400991" y="3422544"/>
            <a:ext cx="188972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dirty="0"/>
              <a:t>Materialien &amp;</a:t>
            </a:r>
          </a:p>
          <a:p>
            <a:r>
              <a:rPr lang="de-DE" dirty="0"/>
              <a:t>Aktionsübersicht</a:t>
            </a:r>
          </a:p>
        </p:txBody>
      </p:sp>
    </p:spTree>
    <p:extLst>
      <p:ext uri="{BB962C8B-B14F-4D97-AF65-F5344CB8AC3E}">
        <p14:creationId xmlns:p14="http://schemas.microsoft.com/office/powerpoint/2010/main" val="339493229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268</Words>
  <Application>Microsoft Office PowerPoint</Application>
  <PresentationFormat>Breitbild</PresentationFormat>
  <Paragraphs>38</Paragraphs>
  <Slides>4</Slides>
  <Notes>4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4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4</vt:i4>
      </vt:variant>
    </vt:vector>
  </HeadingPairs>
  <TitlesOfParts>
    <vt:vector size="9" baseType="lpstr">
      <vt:lpstr>Aptos</vt:lpstr>
      <vt:lpstr>Aptos Display</vt:lpstr>
      <vt:lpstr>Arial</vt:lpstr>
      <vt:lpstr>Calibri</vt:lpstr>
      <vt:lpstr>Office</vt:lpstr>
      <vt:lpstr>PowerPoint-Präsentation</vt:lpstr>
      <vt:lpstr>PowerPoint-Präsentation</vt:lpstr>
      <vt:lpstr>PowerPoint-Präsentation</vt:lpstr>
      <vt:lpstr>PowerPoint-Präsentation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Jaspert, Marcel</dc:creator>
  <cp:lastModifiedBy>Jaspert, Marcel</cp:lastModifiedBy>
  <cp:revision>1</cp:revision>
  <dcterms:created xsi:type="dcterms:W3CDTF">2026-10-16T08:18:55Z</dcterms:created>
  <dcterms:modified xsi:type="dcterms:W3CDTF">2026-10-19T08:13:28Z</dcterms:modified>
</cp:coreProperties>
</file>